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2" r:id="rId3"/>
    <p:sldId id="261" r:id="rId4"/>
    <p:sldId id="260" r:id="rId5"/>
    <p:sldId id="257" r:id="rId6"/>
    <p:sldId id="258" r:id="rId7"/>
    <p:sldId id="259" r:id="rId8"/>
  </p:sldIdLst>
  <p:sldSz cx="6858000" cy="9144000" type="screen4x3"/>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7279B2-9005-43DB-A854-3023BC586E79}" v="127" dt="2024-06-28T08:27:05.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568"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van Steijn" userId="9d5c4560-5ca3-46a4-9b4a-ea4c4c88df86" providerId="ADAL" clId="{60363DA7-2B42-4A37-9FC7-9BF1C2D61941}"/>
    <pc:docChg chg="custSel addSld modSld">
      <pc:chgData name="Ilona van Steijn" userId="9d5c4560-5ca3-46a4-9b4a-ea4c4c88df86" providerId="ADAL" clId="{60363DA7-2B42-4A37-9FC7-9BF1C2D61941}" dt="2023-11-02T20:52:16.793" v="313" actId="20577"/>
      <pc:docMkLst>
        <pc:docMk/>
      </pc:docMkLst>
      <pc:sldChg chg="addSp delSp modSp mod">
        <pc:chgData name="Ilona van Steijn" userId="9d5c4560-5ca3-46a4-9b4a-ea4c4c88df86" providerId="ADAL" clId="{60363DA7-2B42-4A37-9FC7-9BF1C2D61941}" dt="2023-11-02T20:44:31.314" v="126" actId="207"/>
        <pc:sldMkLst>
          <pc:docMk/>
          <pc:sldMk cId="3019217401" sldId="256"/>
        </pc:sldMkLst>
        <pc:spChg chg="mod">
          <ac:chgData name="Ilona van Steijn" userId="9d5c4560-5ca3-46a4-9b4a-ea4c4c88df86" providerId="ADAL" clId="{60363DA7-2B42-4A37-9FC7-9BF1C2D61941}" dt="2023-11-02T20:44:31.314" v="126" actId="207"/>
          <ac:spMkLst>
            <pc:docMk/>
            <pc:sldMk cId="3019217401" sldId="256"/>
            <ac:spMk id="2" creationId="{2F57D425-E452-2280-5B8D-F54900529681}"/>
          </ac:spMkLst>
        </pc:spChg>
        <pc:spChg chg="del mod">
          <ac:chgData name="Ilona van Steijn" userId="9d5c4560-5ca3-46a4-9b4a-ea4c4c88df86" providerId="ADAL" clId="{60363DA7-2B42-4A37-9FC7-9BF1C2D61941}" dt="2023-11-02T20:36:12.949" v="14"/>
          <ac:spMkLst>
            <pc:docMk/>
            <pc:sldMk cId="3019217401" sldId="256"/>
            <ac:spMk id="5" creationId="{BD2DB66C-2FF9-590E-5A0D-899ACC4E5382}"/>
          </ac:spMkLst>
        </pc:spChg>
        <pc:spChg chg="del">
          <ac:chgData name="Ilona van Steijn" userId="9d5c4560-5ca3-46a4-9b4a-ea4c4c88df86" providerId="ADAL" clId="{60363DA7-2B42-4A37-9FC7-9BF1C2D61941}" dt="2023-11-02T20:35:29.493" v="7" actId="21"/>
          <ac:spMkLst>
            <pc:docMk/>
            <pc:sldMk cId="3019217401" sldId="256"/>
            <ac:spMk id="9" creationId="{91EE97AA-0EBB-D865-B636-A058469AF66E}"/>
          </ac:spMkLst>
        </pc:spChg>
        <pc:picChg chg="add mod">
          <ac:chgData name="Ilona van Steijn" userId="9d5c4560-5ca3-46a4-9b4a-ea4c4c88df86" providerId="ADAL" clId="{60363DA7-2B42-4A37-9FC7-9BF1C2D61941}" dt="2023-11-02T20:37:53.567" v="23" actId="1076"/>
          <ac:picMkLst>
            <pc:docMk/>
            <pc:sldMk cId="3019217401" sldId="256"/>
            <ac:picMk id="6" creationId="{9E446146-DB32-A752-5768-F1CDC296E2E8}"/>
          </ac:picMkLst>
        </pc:picChg>
        <pc:picChg chg="add mod">
          <ac:chgData name="Ilona van Steijn" userId="9d5c4560-5ca3-46a4-9b4a-ea4c4c88df86" providerId="ADAL" clId="{60363DA7-2B42-4A37-9FC7-9BF1C2D61941}" dt="2023-11-02T20:39:04.005" v="47" actId="14100"/>
          <ac:picMkLst>
            <pc:docMk/>
            <pc:sldMk cId="3019217401" sldId="256"/>
            <ac:picMk id="7" creationId="{511AF37B-9166-379B-F459-B7AA7D62BFFA}"/>
          </ac:picMkLst>
        </pc:picChg>
        <pc:picChg chg="del">
          <ac:chgData name="Ilona van Steijn" userId="9d5c4560-5ca3-46a4-9b4a-ea4c4c88df86" providerId="ADAL" clId="{60363DA7-2B42-4A37-9FC7-9BF1C2D61941}" dt="2023-11-02T20:35:40.628" v="9" actId="21"/>
          <ac:picMkLst>
            <pc:docMk/>
            <pc:sldMk cId="3019217401" sldId="256"/>
            <ac:picMk id="11" creationId="{6AE80DBC-DD68-A6EA-F7D9-C06084889BFC}"/>
          </ac:picMkLst>
        </pc:picChg>
        <pc:picChg chg="del">
          <ac:chgData name="Ilona van Steijn" userId="9d5c4560-5ca3-46a4-9b4a-ea4c4c88df86" providerId="ADAL" clId="{60363DA7-2B42-4A37-9FC7-9BF1C2D61941}" dt="2023-11-02T20:36:15.024" v="15" actId="478"/>
          <ac:picMkLst>
            <pc:docMk/>
            <pc:sldMk cId="3019217401" sldId="256"/>
            <ac:picMk id="38" creationId="{E202DD50-E81E-8380-01FE-D8B038C9C31E}"/>
          </ac:picMkLst>
        </pc:picChg>
        <pc:picChg chg="del">
          <ac:chgData name="Ilona van Steijn" userId="9d5c4560-5ca3-46a4-9b4a-ea4c4c88df86" providerId="ADAL" clId="{60363DA7-2B42-4A37-9FC7-9BF1C2D61941}" dt="2023-11-02T20:36:12.941" v="12" actId="478"/>
          <ac:picMkLst>
            <pc:docMk/>
            <pc:sldMk cId="3019217401" sldId="256"/>
            <ac:picMk id="43" creationId="{CB5D3FAA-AEDD-9A8A-1E76-9EA2F22B99D6}"/>
          </ac:picMkLst>
        </pc:picChg>
      </pc:sldChg>
      <pc:sldChg chg="delSp modSp mod">
        <pc:chgData name="Ilona van Steijn" userId="9d5c4560-5ca3-46a4-9b4a-ea4c4c88df86" providerId="ADAL" clId="{60363DA7-2B42-4A37-9FC7-9BF1C2D61941}" dt="2023-11-02T20:45:50.299" v="190" actId="20577"/>
        <pc:sldMkLst>
          <pc:docMk/>
          <pc:sldMk cId="1450511886" sldId="257"/>
        </pc:sldMkLst>
        <pc:spChg chg="mod">
          <ac:chgData name="Ilona van Steijn" userId="9d5c4560-5ca3-46a4-9b4a-ea4c4c88df86" providerId="ADAL" clId="{60363DA7-2B42-4A37-9FC7-9BF1C2D61941}" dt="2023-11-02T20:45:50.299" v="190" actId="20577"/>
          <ac:spMkLst>
            <pc:docMk/>
            <pc:sldMk cId="1450511886" sldId="257"/>
            <ac:spMk id="2" creationId="{B7F49B26-8B83-8DD3-8076-187DA27F4456}"/>
          </ac:spMkLst>
        </pc:spChg>
        <pc:picChg chg="del">
          <ac:chgData name="Ilona van Steijn" userId="9d5c4560-5ca3-46a4-9b4a-ea4c4c88df86" providerId="ADAL" clId="{60363DA7-2B42-4A37-9FC7-9BF1C2D61941}" dt="2023-11-02T20:40:34.951" v="54" actId="478"/>
          <ac:picMkLst>
            <pc:docMk/>
            <pc:sldMk cId="1450511886" sldId="257"/>
            <ac:picMk id="7" creationId="{DBED016A-ED04-795C-AEFE-B03F4547980D}"/>
          </ac:picMkLst>
        </pc:picChg>
      </pc:sldChg>
      <pc:sldChg chg="addSp delSp modSp new mod">
        <pc:chgData name="Ilona van Steijn" userId="9d5c4560-5ca3-46a4-9b4a-ea4c4c88df86" providerId="ADAL" clId="{60363DA7-2B42-4A37-9FC7-9BF1C2D61941}" dt="2023-11-02T20:48:59.571" v="207" actId="21"/>
        <pc:sldMkLst>
          <pc:docMk/>
          <pc:sldMk cId="3869625332" sldId="258"/>
        </pc:sldMkLst>
        <pc:spChg chg="mod">
          <ac:chgData name="Ilona van Steijn" userId="9d5c4560-5ca3-46a4-9b4a-ea4c4c88df86" providerId="ADAL" clId="{60363DA7-2B42-4A37-9FC7-9BF1C2D61941}" dt="2023-11-02T20:48:59.571" v="207" actId="21"/>
          <ac:spMkLst>
            <pc:docMk/>
            <pc:sldMk cId="3869625332" sldId="258"/>
            <ac:spMk id="2" creationId="{AE2FC0EA-4383-B091-0659-18698417BE29}"/>
          </ac:spMkLst>
        </pc:spChg>
        <pc:spChg chg="del">
          <ac:chgData name="Ilona van Steijn" userId="9d5c4560-5ca3-46a4-9b4a-ea4c4c88df86" providerId="ADAL" clId="{60363DA7-2B42-4A37-9FC7-9BF1C2D61941}" dt="2023-11-02T20:47:27.448" v="196" actId="478"/>
          <ac:spMkLst>
            <pc:docMk/>
            <pc:sldMk cId="3869625332" sldId="258"/>
            <ac:spMk id="3" creationId="{6DE3C612-1D50-7699-0E78-39647786F053}"/>
          </ac:spMkLst>
        </pc:spChg>
        <pc:graphicFrameChg chg="add mod">
          <ac:chgData name="Ilona van Steijn" userId="9d5c4560-5ca3-46a4-9b4a-ea4c4c88df86" providerId="ADAL" clId="{60363DA7-2B42-4A37-9FC7-9BF1C2D61941}" dt="2023-11-02T20:47:42.179" v="197"/>
          <ac:graphicFrameMkLst>
            <pc:docMk/>
            <pc:sldMk cId="3869625332" sldId="258"/>
            <ac:graphicFrameMk id="4" creationId="{6EDBA585-73B5-3455-D600-A853F04C1FFC}"/>
          </ac:graphicFrameMkLst>
        </pc:graphicFrameChg>
      </pc:sldChg>
      <pc:sldChg chg="addSp delSp modSp new mod">
        <pc:chgData name="Ilona van Steijn" userId="9d5c4560-5ca3-46a4-9b4a-ea4c4c88df86" providerId="ADAL" clId="{60363DA7-2B42-4A37-9FC7-9BF1C2D61941}" dt="2023-11-02T20:52:16.793" v="313" actId="20577"/>
        <pc:sldMkLst>
          <pc:docMk/>
          <pc:sldMk cId="3548698255" sldId="259"/>
        </pc:sldMkLst>
        <pc:spChg chg="del">
          <ac:chgData name="Ilona van Steijn" userId="9d5c4560-5ca3-46a4-9b4a-ea4c4c88df86" providerId="ADAL" clId="{60363DA7-2B42-4A37-9FC7-9BF1C2D61941}" dt="2023-11-02T20:48:42.420" v="206" actId="478"/>
          <ac:spMkLst>
            <pc:docMk/>
            <pc:sldMk cId="3548698255" sldId="259"/>
            <ac:spMk id="2" creationId="{3D996D45-5D5D-A58A-84D4-3CC409544DB0}"/>
          </ac:spMkLst>
        </pc:spChg>
        <pc:spChg chg="mod">
          <ac:chgData name="Ilona van Steijn" userId="9d5c4560-5ca3-46a4-9b4a-ea4c4c88df86" providerId="ADAL" clId="{60363DA7-2B42-4A37-9FC7-9BF1C2D61941}" dt="2023-11-02T20:52:02.374" v="285" actId="27636"/>
          <ac:spMkLst>
            <pc:docMk/>
            <pc:sldMk cId="3548698255" sldId="259"/>
            <ac:spMk id="3" creationId="{81927084-6C2F-B533-8FF0-E57B2ABA1886}"/>
          </ac:spMkLst>
        </pc:spChg>
        <pc:spChg chg="add mod">
          <ac:chgData name="Ilona van Steijn" userId="9d5c4560-5ca3-46a4-9b4a-ea4c4c88df86" providerId="ADAL" clId="{60363DA7-2B42-4A37-9FC7-9BF1C2D61941}" dt="2023-11-02T20:52:16.793" v="313" actId="20577"/>
          <ac:spMkLst>
            <pc:docMk/>
            <pc:sldMk cId="3548698255" sldId="259"/>
            <ac:spMk id="4" creationId="{E098253C-761C-79E3-9E72-5C164AE15168}"/>
          </ac:spMkLst>
        </pc:spChg>
        <pc:graphicFrameChg chg="add mod">
          <ac:chgData name="Ilona van Steijn" userId="9d5c4560-5ca3-46a4-9b4a-ea4c4c88df86" providerId="ADAL" clId="{60363DA7-2B42-4A37-9FC7-9BF1C2D61941}" dt="2023-11-02T20:50:35.065" v="253"/>
          <ac:graphicFrameMkLst>
            <pc:docMk/>
            <pc:sldMk cId="3548698255" sldId="259"/>
            <ac:graphicFrameMk id="6" creationId="{CB150757-2235-7A58-5CE3-EB744A4B7E78}"/>
          </ac:graphicFrameMkLst>
        </pc:graphicFrameChg>
        <pc:picChg chg="add mod">
          <ac:chgData name="Ilona van Steijn" userId="9d5c4560-5ca3-46a4-9b4a-ea4c4c88df86" providerId="ADAL" clId="{60363DA7-2B42-4A37-9FC7-9BF1C2D61941}" dt="2023-11-02T20:51:22.993" v="270" actId="1076"/>
          <ac:picMkLst>
            <pc:docMk/>
            <pc:sldMk cId="3548698255" sldId="259"/>
            <ac:picMk id="5" creationId="{2C3CCB59-153E-8B33-8E47-C9EC97725807}"/>
          </ac:picMkLst>
        </pc:picChg>
      </pc:sldChg>
    </pc:docChg>
  </pc:docChgLst>
  <pc:docChgLst>
    <pc:chgData name="Ilona van Steijn" userId="92b78eba6814e83a" providerId="LiveId" clId="{DDFB480D-7409-4E4D-8EF6-30C2ADBC6473}"/>
    <pc:docChg chg="undo redo custSel addSld delSld modSld">
      <pc:chgData name="Ilona van Steijn" userId="92b78eba6814e83a" providerId="LiveId" clId="{DDFB480D-7409-4E4D-8EF6-30C2ADBC6473}" dt="2024-06-06T09:16:21.611" v="7893" actId="20577"/>
      <pc:docMkLst>
        <pc:docMk/>
      </pc:docMkLst>
      <pc:sldChg chg="addSp delSp modSp mod">
        <pc:chgData name="Ilona van Steijn" userId="92b78eba6814e83a" providerId="LiveId" clId="{DDFB480D-7409-4E4D-8EF6-30C2ADBC6473}" dt="2024-05-28T12:09:47.026" v="7792" actId="1036"/>
        <pc:sldMkLst>
          <pc:docMk/>
          <pc:sldMk cId="3019217401" sldId="256"/>
        </pc:sldMkLst>
        <pc:spChg chg="mod">
          <ac:chgData name="Ilona van Steijn" userId="92b78eba6814e83a" providerId="LiveId" clId="{DDFB480D-7409-4E4D-8EF6-30C2ADBC6473}" dt="2024-05-28T12:09:35.951" v="7778" actId="6549"/>
          <ac:spMkLst>
            <pc:docMk/>
            <pc:sldMk cId="3019217401" sldId="256"/>
            <ac:spMk id="2" creationId="{2F57D425-E452-2280-5B8D-F54900529681}"/>
          </ac:spMkLst>
        </pc:spChg>
        <pc:spChg chg="add">
          <ac:chgData name="Ilona van Steijn" userId="92b78eba6814e83a" providerId="LiveId" clId="{DDFB480D-7409-4E4D-8EF6-30C2ADBC6473}" dt="2024-05-28T12:01:00.571" v="7571"/>
          <ac:spMkLst>
            <pc:docMk/>
            <pc:sldMk cId="3019217401" sldId="256"/>
            <ac:spMk id="6" creationId="{42663596-7786-7F4D-5891-E9CFDFBAE27D}"/>
          </ac:spMkLst>
        </pc:spChg>
        <pc:spChg chg="add mod">
          <ac:chgData name="Ilona van Steijn" userId="92b78eba6814e83a" providerId="LiveId" clId="{DDFB480D-7409-4E4D-8EF6-30C2ADBC6473}" dt="2024-05-28T12:01:15.479" v="7572"/>
          <ac:spMkLst>
            <pc:docMk/>
            <pc:sldMk cId="3019217401" sldId="256"/>
            <ac:spMk id="8" creationId="{9F0DA641-FEF8-FF8A-C014-F8A89319C908}"/>
          </ac:spMkLst>
        </pc:spChg>
        <pc:spChg chg="mod">
          <ac:chgData name="Ilona van Steijn" userId="92b78eba6814e83a" providerId="LiveId" clId="{DDFB480D-7409-4E4D-8EF6-30C2ADBC6473}" dt="2024-05-28T12:05:40.827" v="7675" actId="1076"/>
          <ac:spMkLst>
            <pc:docMk/>
            <pc:sldMk cId="3019217401" sldId="256"/>
            <ac:spMk id="14" creationId="{874ED3FB-8A40-44DF-8293-DD1B89CE15C9}"/>
          </ac:spMkLst>
        </pc:spChg>
        <pc:picChg chg="add mod">
          <ac:chgData name="Ilona van Steijn" userId="92b78eba6814e83a" providerId="LiveId" clId="{DDFB480D-7409-4E4D-8EF6-30C2ADBC6473}" dt="2024-05-28T12:09:43.693" v="7791" actId="1035"/>
          <ac:picMkLst>
            <pc:docMk/>
            <pc:sldMk cId="3019217401" sldId="256"/>
            <ac:picMk id="5" creationId="{29392515-5C18-F2C6-7DBD-D340166D1520}"/>
          </ac:picMkLst>
        </pc:picChg>
        <pc:picChg chg="del">
          <ac:chgData name="Ilona van Steijn" userId="92b78eba6814e83a" providerId="LiveId" clId="{DDFB480D-7409-4E4D-8EF6-30C2ADBC6473}" dt="2024-05-22T11:03:07.781" v="44" actId="478"/>
          <ac:picMkLst>
            <pc:docMk/>
            <pc:sldMk cId="3019217401" sldId="256"/>
            <ac:picMk id="6" creationId="{9E446146-DB32-A752-5768-F1CDC296E2E8}"/>
          </ac:picMkLst>
        </pc:picChg>
        <pc:picChg chg="del">
          <ac:chgData name="Ilona van Steijn" userId="92b78eba6814e83a" providerId="LiveId" clId="{DDFB480D-7409-4E4D-8EF6-30C2ADBC6473}" dt="2024-05-22T11:03:10.325" v="45" actId="478"/>
          <ac:picMkLst>
            <pc:docMk/>
            <pc:sldMk cId="3019217401" sldId="256"/>
            <ac:picMk id="7" creationId="{511AF37B-9166-379B-F459-B7AA7D62BFFA}"/>
          </ac:picMkLst>
        </pc:picChg>
        <pc:picChg chg="add mod">
          <ac:chgData name="Ilona van Steijn" userId="92b78eba6814e83a" providerId="LiveId" clId="{DDFB480D-7409-4E4D-8EF6-30C2ADBC6473}" dt="2024-05-28T12:09:47.026" v="7792" actId="1036"/>
          <ac:picMkLst>
            <pc:docMk/>
            <pc:sldMk cId="3019217401" sldId="256"/>
            <ac:picMk id="7" creationId="{DA4C0678-2A0A-0D03-3882-CB73B41708D2}"/>
          </ac:picMkLst>
        </pc:picChg>
        <pc:picChg chg="add del mod">
          <ac:chgData name="Ilona van Steijn" userId="92b78eba6814e83a" providerId="LiveId" clId="{DDFB480D-7409-4E4D-8EF6-30C2ADBC6473}" dt="2024-05-28T11:55:35.843" v="7468" actId="21"/>
          <ac:picMkLst>
            <pc:docMk/>
            <pc:sldMk cId="3019217401" sldId="256"/>
            <ac:picMk id="9" creationId="{A9A22EA0-9F87-8A0C-245D-4159C3BE435D}"/>
          </ac:picMkLst>
        </pc:picChg>
        <pc:picChg chg="add mod">
          <ac:chgData name="Ilona van Steijn" userId="92b78eba6814e83a" providerId="LiveId" clId="{DDFB480D-7409-4E4D-8EF6-30C2ADBC6473}" dt="2024-05-28T12:08:01.253" v="7754" actId="1036"/>
          <ac:picMkLst>
            <pc:docMk/>
            <pc:sldMk cId="3019217401" sldId="256"/>
            <ac:picMk id="10" creationId="{CC578E8A-F056-F020-9CD1-DD8080BE2A46}"/>
          </ac:picMkLst>
        </pc:picChg>
        <pc:picChg chg="add mod">
          <ac:chgData name="Ilona van Steijn" userId="92b78eba6814e83a" providerId="LiveId" clId="{DDFB480D-7409-4E4D-8EF6-30C2ADBC6473}" dt="2024-05-28T12:07:51.651" v="7734" actId="1076"/>
          <ac:picMkLst>
            <pc:docMk/>
            <pc:sldMk cId="3019217401" sldId="256"/>
            <ac:picMk id="11" creationId="{9C51ACD4-AA83-4C23-5375-F9EF46FC03CC}"/>
          </ac:picMkLst>
        </pc:picChg>
      </pc:sldChg>
      <pc:sldChg chg="addSp delSp modSp mod">
        <pc:chgData name="Ilona van Steijn" userId="92b78eba6814e83a" providerId="LiveId" clId="{DDFB480D-7409-4E4D-8EF6-30C2ADBC6473}" dt="2024-06-06T09:16:21.611" v="7893" actId="20577"/>
        <pc:sldMkLst>
          <pc:docMk/>
          <pc:sldMk cId="1450511886" sldId="257"/>
        </pc:sldMkLst>
        <pc:spChg chg="del">
          <ac:chgData name="Ilona van Steijn" userId="92b78eba6814e83a" providerId="LiveId" clId="{DDFB480D-7409-4E4D-8EF6-30C2ADBC6473}" dt="2024-05-22T11:06:38.325" v="84" actId="478"/>
          <ac:spMkLst>
            <pc:docMk/>
            <pc:sldMk cId="1450511886" sldId="257"/>
            <ac:spMk id="2" creationId="{B7F49B26-8B83-8DD3-8076-187DA27F4456}"/>
          </ac:spMkLst>
        </pc:spChg>
        <pc:spChg chg="add del mod">
          <ac:chgData name="Ilona van Steijn" userId="92b78eba6814e83a" providerId="LiveId" clId="{DDFB480D-7409-4E4D-8EF6-30C2ADBC6473}" dt="2024-05-22T11:16:13.948" v="146"/>
          <ac:spMkLst>
            <pc:docMk/>
            <pc:sldMk cId="1450511886" sldId="257"/>
            <ac:spMk id="5" creationId="{B06902E7-83A6-E854-E011-3FE5ABB34ED7}"/>
          </ac:spMkLst>
        </pc:spChg>
        <pc:spChg chg="add del mod">
          <ac:chgData name="Ilona van Steijn" userId="92b78eba6814e83a" providerId="LiveId" clId="{DDFB480D-7409-4E4D-8EF6-30C2ADBC6473}" dt="2024-05-22T11:16:10.293" v="145" actId="21"/>
          <ac:spMkLst>
            <pc:docMk/>
            <pc:sldMk cId="1450511886" sldId="257"/>
            <ac:spMk id="13" creationId="{E38D0809-7FF6-E558-D168-5FE7692B2780}"/>
          </ac:spMkLst>
        </pc:spChg>
        <pc:spChg chg="add del mod">
          <ac:chgData name="Ilona van Steijn" userId="92b78eba6814e83a" providerId="LiveId" clId="{DDFB480D-7409-4E4D-8EF6-30C2ADBC6473}" dt="2024-06-06T09:16:21.611" v="7893" actId="20577"/>
          <ac:spMkLst>
            <pc:docMk/>
            <pc:sldMk cId="1450511886" sldId="257"/>
            <ac:spMk id="14" creationId="{E38D0809-7FF6-E558-D168-5FE7692B2780}"/>
          </ac:spMkLst>
        </pc:spChg>
        <pc:spChg chg="add mod">
          <ac:chgData name="Ilona van Steijn" userId="92b78eba6814e83a" providerId="LiveId" clId="{DDFB480D-7409-4E4D-8EF6-30C2ADBC6473}" dt="2024-05-22T12:01:27.290" v="2130" actId="478"/>
          <ac:spMkLst>
            <pc:docMk/>
            <pc:sldMk cId="1450511886" sldId="257"/>
            <ac:spMk id="17" creationId="{BE38800F-893D-8A20-50C2-EEC33AAAFFB5}"/>
          </ac:spMkLst>
        </pc:spChg>
        <pc:picChg chg="add del mod">
          <ac:chgData name="Ilona van Steijn" userId="92b78eba6814e83a" providerId="LiveId" clId="{DDFB480D-7409-4E4D-8EF6-30C2ADBC6473}" dt="2024-05-28T11:50:46.450" v="7390" actId="21"/>
          <ac:picMkLst>
            <pc:docMk/>
            <pc:sldMk cId="1450511886" sldId="257"/>
            <ac:picMk id="3" creationId="{7B834FC2-46CB-7A0F-7071-8A88F8828DD1}"/>
          </ac:picMkLst>
        </pc:picChg>
        <pc:picChg chg="add mod">
          <ac:chgData name="Ilona van Steijn" userId="92b78eba6814e83a" providerId="LiveId" clId="{DDFB480D-7409-4E4D-8EF6-30C2ADBC6473}" dt="2024-05-22T11:13:57.090" v="129" actId="1036"/>
          <ac:picMkLst>
            <pc:docMk/>
            <pc:sldMk cId="1450511886" sldId="257"/>
            <ac:picMk id="6" creationId="{8F28AC3F-310C-44CC-98A0-5BF08C92B64A}"/>
          </ac:picMkLst>
        </pc:picChg>
        <pc:picChg chg="add del mod">
          <ac:chgData name="Ilona van Steijn" userId="92b78eba6814e83a" providerId="LiveId" clId="{DDFB480D-7409-4E4D-8EF6-30C2ADBC6473}" dt="2024-05-28T11:50:46.450" v="7390" actId="21"/>
          <ac:picMkLst>
            <pc:docMk/>
            <pc:sldMk cId="1450511886" sldId="257"/>
            <ac:picMk id="6" creationId="{ACBF1352-354B-0095-607C-6716DE60EC72}"/>
          </ac:picMkLst>
        </pc:picChg>
        <pc:picChg chg="add mod">
          <ac:chgData name="Ilona van Steijn" userId="92b78eba6814e83a" providerId="LiveId" clId="{DDFB480D-7409-4E4D-8EF6-30C2ADBC6473}" dt="2024-05-22T11:14:02.370" v="130"/>
          <ac:picMkLst>
            <pc:docMk/>
            <pc:sldMk cId="1450511886" sldId="257"/>
            <ac:picMk id="7" creationId="{5045947B-9EFA-6B99-143D-63C3C3904155}"/>
          </ac:picMkLst>
        </pc:picChg>
        <pc:picChg chg="add">
          <ac:chgData name="Ilona van Steijn" userId="92b78eba6814e83a" providerId="LiveId" clId="{DDFB480D-7409-4E4D-8EF6-30C2ADBC6473}" dt="2024-05-22T11:14:07.581" v="131"/>
          <ac:picMkLst>
            <pc:docMk/>
            <pc:sldMk cId="1450511886" sldId="257"/>
            <ac:picMk id="8" creationId="{809F179A-4BA4-BB6E-B690-9B5B8D44D93D}"/>
          </ac:picMkLst>
        </pc:picChg>
        <pc:picChg chg="add mod">
          <ac:chgData name="Ilona van Steijn" userId="92b78eba6814e83a" providerId="LiveId" clId="{DDFB480D-7409-4E4D-8EF6-30C2ADBC6473}" dt="2024-05-28T11:55:57.957" v="7552" actId="1036"/>
          <ac:picMkLst>
            <pc:docMk/>
            <pc:sldMk cId="1450511886" sldId="257"/>
            <ac:picMk id="9" creationId="{A9A22EA0-9F87-8A0C-245D-4159C3BE435D}"/>
          </ac:picMkLst>
        </pc:picChg>
        <pc:picChg chg="add mod">
          <ac:chgData name="Ilona van Steijn" userId="92b78eba6814e83a" providerId="LiveId" clId="{DDFB480D-7409-4E4D-8EF6-30C2ADBC6473}" dt="2024-05-22T11:14:12.833" v="132"/>
          <ac:picMkLst>
            <pc:docMk/>
            <pc:sldMk cId="1450511886" sldId="257"/>
            <ac:picMk id="9" creationId="{D3B76F78-0E71-A451-C0F3-10758CA636EE}"/>
          </ac:picMkLst>
        </pc:picChg>
        <pc:picChg chg="add del">
          <ac:chgData name="Ilona van Steijn" userId="92b78eba6814e83a" providerId="LiveId" clId="{DDFB480D-7409-4E4D-8EF6-30C2ADBC6473}" dt="2024-05-22T11:15:10.102" v="139" actId="22"/>
          <ac:picMkLst>
            <pc:docMk/>
            <pc:sldMk cId="1450511886" sldId="257"/>
            <ac:picMk id="11" creationId="{6DD87ED5-F51C-2AE4-E1B6-578434EDD26F}"/>
          </ac:picMkLst>
        </pc:picChg>
        <pc:picChg chg="add mod">
          <ac:chgData name="Ilona van Steijn" userId="92b78eba6814e83a" providerId="LiveId" clId="{DDFB480D-7409-4E4D-8EF6-30C2ADBC6473}" dt="2024-05-28T12:10:03.327" v="7793" actId="1076"/>
          <ac:picMkLst>
            <pc:docMk/>
            <pc:sldMk cId="1450511886" sldId="257"/>
            <ac:picMk id="16" creationId="{C456D00E-A59F-E498-A657-F48385CE0D66}"/>
          </ac:picMkLst>
        </pc:picChg>
        <pc:picChg chg="add del">
          <ac:chgData name="Ilona van Steijn" userId="92b78eba6814e83a" providerId="LiveId" clId="{DDFB480D-7409-4E4D-8EF6-30C2ADBC6473}" dt="2024-05-22T12:01:29.898" v="2131" actId="478"/>
          <ac:picMkLst>
            <pc:docMk/>
            <pc:sldMk cId="1450511886" sldId="257"/>
            <ac:picMk id="2050" creationId="{D67CD5CD-3500-555B-B0F6-2BF36D43A360}"/>
          </ac:picMkLst>
        </pc:picChg>
        <pc:picChg chg="add del mod">
          <ac:chgData name="Ilona van Steijn" userId="92b78eba6814e83a" providerId="LiveId" clId="{DDFB480D-7409-4E4D-8EF6-30C2ADBC6473}" dt="2024-05-22T15:03:02.359" v="4027" actId="21"/>
          <ac:picMkLst>
            <pc:docMk/>
            <pc:sldMk cId="1450511886" sldId="257"/>
            <ac:picMk id="2052" creationId="{1495B846-BB7C-673C-1D09-25296FDA5C01}"/>
          </ac:picMkLst>
        </pc:picChg>
      </pc:sldChg>
      <pc:sldChg chg="addSp delSp modSp mod">
        <pc:chgData name="Ilona van Steijn" userId="92b78eba6814e83a" providerId="LiveId" clId="{DDFB480D-7409-4E4D-8EF6-30C2ADBC6473}" dt="2024-05-28T12:10:15.071" v="7795" actId="14100"/>
        <pc:sldMkLst>
          <pc:docMk/>
          <pc:sldMk cId="3869625332" sldId="258"/>
        </pc:sldMkLst>
        <pc:spChg chg="del">
          <ac:chgData name="Ilona van Steijn" userId="92b78eba6814e83a" providerId="LiveId" clId="{DDFB480D-7409-4E4D-8EF6-30C2ADBC6473}" dt="2024-05-22T11:06:31.931" v="83" actId="478"/>
          <ac:spMkLst>
            <pc:docMk/>
            <pc:sldMk cId="3869625332" sldId="258"/>
            <ac:spMk id="2" creationId="{AE2FC0EA-4383-B091-0659-18698417BE29}"/>
          </ac:spMkLst>
        </pc:spChg>
        <pc:spChg chg="add del mod">
          <ac:chgData name="Ilona van Steijn" userId="92b78eba6814e83a" providerId="LiveId" clId="{DDFB480D-7409-4E4D-8EF6-30C2ADBC6473}" dt="2024-05-22T11:34:14.080" v="1037" actId="478"/>
          <ac:spMkLst>
            <pc:docMk/>
            <pc:sldMk cId="3869625332" sldId="258"/>
            <ac:spMk id="5" creationId="{C4012269-8500-3804-3CA8-0397433A8E99}"/>
          </ac:spMkLst>
        </pc:spChg>
        <pc:spChg chg="add del mod">
          <ac:chgData name="Ilona van Steijn" userId="92b78eba6814e83a" providerId="LiveId" clId="{DDFB480D-7409-4E4D-8EF6-30C2ADBC6473}" dt="2024-05-28T11:52:03.149" v="7408" actId="20577"/>
          <ac:spMkLst>
            <pc:docMk/>
            <pc:sldMk cId="3869625332" sldId="258"/>
            <ac:spMk id="9" creationId="{82810218-C8CA-3E13-0578-0C896AD173D5}"/>
          </ac:spMkLst>
        </pc:spChg>
        <pc:picChg chg="add mod">
          <ac:chgData name="Ilona van Steijn" userId="92b78eba6814e83a" providerId="LiveId" clId="{DDFB480D-7409-4E4D-8EF6-30C2ADBC6473}" dt="2024-05-28T11:51:02.314" v="7394" actId="1076"/>
          <ac:picMkLst>
            <pc:docMk/>
            <pc:sldMk cId="3869625332" sldId="258"/>
            <ac:picMk id="2" creationId="{9B21303A-200F-B43E-C6AC-59C7D9DE28DF}"/>
          </ac:picMkLst>
        </pc:picChg>
        <pc:picChg chg="add mod">
          <ac:chgData name="Ilona van Steijn" userId="92b78eba6814e83a" providerId="LiveId" clId="{DDFB480D-7409-4E4D-8EF6-30C2ADBC6473}" dt="2024-05-28T12:10:12.243" v="7794" actId="14100"/>
          <ac:picMkLst>
            <pc:docMk/>
            <pc:sldMk cId="3869625332" sldId="258"/>
            <ac:picMk id="3" creationId="{90B0D798-99B4-A7CC-F4B7-536930665704}"/>
          </ac:picMkLst>
        </pc:picChg>
        <pc:picChg chg="add mod">
          <ac:chgData name="Ilona van Steijn" userId="92b78eba6814e83a" providerId="LiveId" clId="{DDFB480D-7409-4E4D-8EF6-30C2ADBC6473}" dt="2024-05-28T12:10:15.071" v="7795" actId="14100"/>
          <ac:picMkLst>
            <pc:docMk/>
            <pc:sldMk cId="3869625332" sldId="258"/>
            <ac:picMk id="5" creationId="{2C2C8DD6-8753-5DE9-1600-2AF6E323042D}"/>
          </ac:picMkLst>
        </pc:picChg>
        <pc:picChg chg="add del">
          <ac:chgData name="Ilona van Steijn" userId="92b78eba6814e83a" providerId="LiveId" clId="{DDFB480D-7409-4E4D-8EF6-30C2ADBC6473}" dt="2024-05-22T11:20:17.984" v="227" actId="478"/>
          <ac:picMkLst>
            <pc:docMk/>
            <pc:sldMk cId="3869625332" sldId="258"/>
            <ac:picMk id="7" creationId="{53620F33-8780-8D40-F91A-4C80B77235F4}"/>
          </ac:picMkLst>
        </pc:picChg>
        <pc:picChg chg="add del mod">
          <ac:chgData name="Ilona van Steijn" userId="92b78eba6814e83a" providerId="LiveId" clId="{DDFB480D-7409-4E4D-8EF6-30C2ADBC6473}" dt="2024-05-22T11:58:25.944" v="2099" actId="478"/>
          <ac:picMkLst>
            <pc:docMk/>
            <pc:sldMk cId="3869625332" sldId="258"/>
            <ac:picMk id="11" creationId="{67D710FE-90C4-29CD-F419-8CDC7A4AD86B}"/>
          </ac:picMkLst>
        </pc:picChg>
        <pc:picChg chg="add mod">
          <ac:chgData name="Ilona van Steijn" userId="92b78eba6814e83a" providerId="LiveId" clId="{DDFB480D-7409-4E4D-8EF6-30C2ADBC6473}" dt="2024-05-22T11:58:33.075" v="2102" actId="14100"/>
          <ac:picMkLst>
            <pc:docMk/>
            <pc:sldMk cId="3869625332" sldId="258"/>
            <ac:picMk id="1026" creationId="{5DD58936-B144-D46D-0A20-0F1406DD7216}"/>
          </ac:picMkLst>
        </pc:picChg>
        <pc:picChg chg="add del mod">
          <ac:chgData name="Ilona van Steijn" userId="92b78eba6814e83a" providerId="LiveId" clId="{DDFB480D-7409-4E4D-8EF6-30C2ADBC6473}" dt="2024-05-28T11:49:02.295" v="7372" actId="21"/>
          <ac:picMkLst>
            <pc:docMk/>
            <pc:sldMk cId="3869625332" sldId="258"/>
            <ac:picMk id="1028" creationId="{0E6042AD-C8B9-D3BD-3801-EA066BB7A588}"/>
          </ac:picMkLst>
        </pc:picChg>
      </pc:sldChg>
      <pc:sldChg chg="addSp delSp modSp new mod">
        <pc:chgData name="Ilona van Steijn" userId="92b78eba6814e83a" providerId="LiveId" clId="{DDFB480D-7409-4E4D-8EF6-30C2ADBC6473}" dt="2024-05-28T11:49:30.793" v="7382" actId="1038"/>
        <pc:sldMkLst>
          <pc:docMk/>
          <pc:sldMk cId="2021181028" sldId="259"/>
        </pc:sldMkLst>
        <pc:spChg chg="del">
          <ac:chgData name="Ilona van Steijn" userId="92b78eba6814e83a" providerId="LiveId" clId="{DDFB480D-7409-4E4D-8EF6-30C2ADBC6473}" dt="2024-05-27T18:54:58.577" v="6905" actId="478"/>
          <ac:spMkLst>
            <pc:docMk/>
            <pc:sldMk cId="2021181028" sldId="259"/>
            <ac:spMk id="2" creationId="{809D5606-BF70-5742-5640-B3F754731D04}"/>
          </ac:spMkLst>
        </pc:spChg>
        <pc:spChg chg="del">
          <ac:chgData name="Ilona van Steijn" userId="92b78eba6814e83a" providerId="LiveId" clId="{DDFB480D-7409-4E4D-8EF6-30C2ADBC6473}" dt="2024-05-27T18:55:37.406" v="6907" actId="478"/>
          <ac:spMkLst>
            <pc:docMk/>
            <pc:sldMk cId="2021181028" sldId="259"/>
            <ac:spMk id="3" creationId="{28E87BCB-8FE1-A2E2-C186-017B496C1753}"/>
          </ac:spMkLst>
        </pc:spChg>
        <pc:spChg chg="add mod">
          <ac:chgData name="Ilona van Steijn" userId="92b78eba6814e83a" providerId="LiveId" clId="{DDFB480D-7409-4E4D-8EF6-30C2ADBC6473}" dt="2024-05-28T11:48:55.439" v="7371" actId="20577"/>
          <ac:spMkLst>
            <pc:docMk/>
            <pc:sldMk cId="2021181028" sldId="259"/>
            <ac:spMk id="6" creationId="{A5D605B4-5157-CF63-CE14-4CEA11F1DC00}"/>
          </ac:spMkLst>
        </pc:spChg>
        <pc:graphicFrameChg chg="add mod">
          <ac:chgData name="Ilona van Steijn" userId="92b78eba6814e83a" providerId="LiveId" clId="{DDFB480D-7409-4E4D-8EF6-30C2ADBC6473}" dt="2024-05-27T18:54:55.686" v="6904"/>
          <ac:graphicFrameMkLst>
            <pc:docMk/>
            <pc:sldMk cId="2021181028" sldId="259"/>
            <ac:graphicFrameMk id="4" creationId="{4A4A839C-4344-D1CA-E236-D92532CB747F}"/>
          </ac:graphicFrameMkLst>
        </pc:graphicFrameChg>
        <pc:picChg chg="add mod">
          <ac:chgData name="Ilona van Steijn" userId="92b78eba6814e83a" providerId="LiveId" clId="{DDFB480D-7409-4E4D-8EF6-30C2ADBC6473}" dt="2024-05-28T11:49:30.793" v="7382" actId="1038"/>
          <ac:picMkLst>
            <pc:docMk/>
            <pc:sldMk cId="2021181028" sldId="259"/>
            <ac:picMk id="1028" creationId="{0E6042AD-C8B9-D3BD-3801-EA066BB7A588}"/>
          </ac:picMkLst>
        </pc:picChg>
      </pc:sldChg>
      <pc:sldChg chg="addSp delSp modSp del mod">
        <pc:chgData name="Ilona van Steijn" userId="92b78eba6814e83a" providerId="LiveId" clId="{DDFB480D-7409-4E4D-8EF6-30C2ADBC6473}" dt="2024-05-22T11:50:12.132" v="1916" actId="2696"/>
        <pc:sldMkLst>
          <pc:docMk/>
          <pc:sldMk cId="3548698255" sldId="259"/>
        </pc:sldMkLst>
        <pc:spChg chg="del mod">
          <ac:chgData name="Ilona van Steijn" userId="92b78eba6814e83a" providerId="LiveId" clId="{DDFB480D-7409-4E4D-8EF6-30C2ADBC6473}" dt="2024-05-22T11:06:20.902" v="82" actId="478"/>
          <ac:spMkLst>
            <pc:docMk/>
            <pc:sldMk cId="3548698255" sldId="259"/>
            <ac:spMk id="3" creationId="{81927084-6C2F-B533-8FF0-E57B2ABA1886}"/>
          </ac:spMkLst>
        </pc:spChg>
        <pc:spChg chg="add mod">
          <ac:chgData name="Ilona van Steijn" userId="92b78eba6814e83a" providerId="LiveId" clId="{DDFB480D-7409-4E4D-8EF6-30C2ADBC6473}" dt="2024-05-22T11:06:20.902" v="82" actId="478"/>
          <ac:spMkLst>
            <pc:docMk/>
            <pc:sldMk cId="3548698255" sldId="259"/>
            <ac:spMk id="7" creationId="{31D8F49D-C872-C830-7CAC-DCBB545FB5FC}"/>
          </ac:spMkLst>
        </pc:spChg>
      </pc:sldChg>
    </pc:docChg>
  </pc:docChgLst>
  <pc:docChgLst>
    <pc:chgData name="Ilona van Steijn" userId="92b78eba6814e83a" providerId="LiveId" clId="{C97279B2-9005-43DB-A854-3023BC586E79}"/>
    <pc:docChg chg="undo redo custSel addSld modSld sldOrd modNotesMaster">
      <pc:chgData name="Ilona van Steijn" userId="92b78eba6814e83a" providerId="LiveId" clId="{C97279B2-9005-43DB-A854-3023BC586E79}" dt="2024-07-10T06:56:10.273" v="3270" actId="20577"/>
      <pc:docMkLst>
        <pc:docMk/>
      </pc:docMkLst>
      <pc:sldChg chg="addSp delSp modSp mod">
        <pc:chgData name="Ilona van Steijn" userId="92b78eba6814e83a" providerId="LiveId" clId="{C97279B2-9005-43DB-A854-3023BC586E79}" dt="2024-07-10T06:56:10.273" v="3270" actId="20577"/>
        <pc:sldMkLst>
          <pc:docMk/>
          <pc:sldMk cId="3019217401" sldId="256"/>
        </pc:sldMkLst>
        <pc:spChg chg="mod">
          <ac:chgData name="Ilona van Steijn" userId="92b78eba6814e83a" providerId="LiveId" clId="{C97279B2-9005-43DB-A854-3023BC586E79}" dt="2024-07-10T06:56:10.273" v="3270" actId="20577"/>
          <ac:spMkLst>
            <pc:docMk/>
            <pc:sldMk cId="3019217401" sldId="256"/>
            <ac:spMk id="2" creationId="{2F57D425-E452-2280-5B8D-F54900529681}"/>
          </ac:spMkLst>
        </pc:spChg>
        <pc:picChg chg="mod">
          <ac:chgData name="Ilona van Steijn" userId="92b78eba6814e83a" providerId="LiveId" clId="{C97279B2-9005-43DB-A854-3023BC586E79}" dt="2024-06-28T08:04:16.098" v="2571" actId="1036"/>
          <ac:picMkLst>
            <pc:docMk/>
            <pc:sldMk cId="3019217401" sldId="256"/>
            <ac:picMk id="5" creationId="{29392515-5C18-F2C6-7DBD-D340166D1520}"/>
          </ac:picMkLst>
        </pc:picChg>
        <pc:picChg chg="del">
          <ac:chgData name="Ilona van Steijn" userId="92b78eba6814e83a" providerId="LiveId" clId="{C97279B2-9005-43DB-A854-3023BC586E79}" dt="2024-06-24T17:39:41.123" v="25" actId="478"/>
          <ac:picMkLst>
            <pc:docMk/>
            <pc:sldMk cId="3019217401" sldId="256"/>
            <ac:picMk id="7" creationId="{DA4C0678-2A0A-0D03-3882-CB73B41708D2}"/>
          </ac:picMkLst>
        </pc:picChg>
        <pc:picChg chg="add mod">
          <ac:chgData name="Ilona van Steijn" userId="92b78eba6814e83a" providerId="LiveId" clId="{C97279B2-9005-43DB-A854-3023BC586E79}" dt="2024-06-28T08:04:57.753" v="2574" actId="1037"/>
          <ac:picMkLst>
            <pc:docMk/>
            <pc:sldMk cId="3019217401" sldId="256"/>
            <ac:picMk id="9" creationId="{C2D4C203-FA90-1302-3FBB-1EB15B7378FD}"/>
          </ac:picMkLst>
        </pc:picChg>
        <pc:picChg chg="mod">
          <ac:chgData name="Ilona van Steijn" userId="92b78eba6814e83a" providerId="LiveId" clId="{C97279B2-9005-43DB-A854-3023BC586E79}" dt="2024-06-28T08:03:25.234" v="2565" actId="1035"/>
          <ac:picMkLst>
            <pc:docMk/>
            <pc:sldMk cId="3019217401" sldId="256"/>
            <ac:picMk id="10" creationId="{CC578E8A-F056-F020-9CD1-DD8080BE2A46}"/>
          </ac:picMkLst>
        </pc:picChg>
        <pc:picChg chg="mod">
          <ac:chgData name="Ilona van Steijn" userId="92b78eba6814e83a" providerId="LiveId" clId="{C97279B2-9005-43DB-A854-3023BC586E79}" dt="2024-06-28T08:02:59.485" v="2555" actId="1038"/>
          <ac:picMkLst>
            <pc:docMk/>
            <pc:sldMk cId="3019217401" sldId="256"/>
            <ac:picMk id="11" creationId="{9C51ACD4-AA83-4C23-5375-F9EF46FC03CC}"/>
          </ac:picMkLst>
        </pc:picChg>
      </pc:sldChg>
      <pc:sldChg chg="addSp delSp modSp mod">
        <pc:chgData name="Ilona van Steijn" userId="92b78eba6814e83a" providerId="LiveId" clId="{C97279B2-9005-43DB-A854-3023BC586E79}" dt="2024-06-28T08:15:16.557" v="2871" actId="20577"/>
        <pc:sldMkLst>
          <pc:docMk/>
          <pc:sldMk cId="1450511886" sldId="257"/>
        </pc:sldMkLst>
        <pc:spChg chg="mod">
          <ac:chgData name="Ilona van Steijn" userId="92b78eba6814e83a" providerId="LiveId" clId="{C97279B2-9005-43DB-A854-3023BC586E79}" dt="2024-06-28T08:15:16.557" v="2871" actId="20577"/>
          <ac:spMkLst>
            <pc:docMk/>
            <pc:sldMk cId="1450511886" sldId="257"/>
            <ac:spMk id="14" creationId="{E38D0809-7FF6-E558-D168-5FE7692B2780}"/>
          </ac:spMkLst>
        </pc:spChg>
        <pc:picChg chg="add mod">
          <ac:chgData name="Ilona van Steijn" userId="92b78eba6814e83a" providerId="LiveId" clId="{C97279B2-9005-43DB-A854-3023BC586E79}" dt="2024-06-27T06:41:12.344" v="1794" actId="14100"/>
          <ac:picMkLst>
            <pc:docMk/>
            <pc:sldMk cId="1450511886" sldId="257"/>
            <ac:picMk id="2" creationId="{A9A22EA0-9F87-8A0C-245D-4159C3BE435D}"/>
          </ac:picMkLst>
        </pc:picChg>
        <pc:picChg chg="del mod">
          <ac:chgData name="Ilona van Steijn" userId="92b78eba6814e83a" providerId="LiveId" clId="{C97279B2-9005-43DB-A854-3023BC586E79}" dt="2024-06-27T06:41:02.945" v="1791" actId="21"/>
          <ac:picMkLst>
            <pc:docMk/>
            <pc:sldMk cId="1450511886" sldId="257"/>
            <ac:picMk id="9" creationId="{A9A22EA0-9F87-8A0C-245D-4159C3BE435D}"/>
          </ac:picMkLst>
        </pc:picChg>
        <pc:picChg chg="mod">
          <ac:chgData name="Ilona van Steijn" userId="92b78eba6814e83a" providerId="LiveId" clId="{C97279B2-9005-43DB-A854-3023BC586E79}" dt="2024-06-27T06:41:30.921" v="1797" actId="14100"/>
          <ac:picMkLst>
            <pc:docMk/>
            <pc:sldMk cId="1450511886" sldId="257"/>
            <ac:picMk id="16" creationId="{C456D00E-A59F-E498-A657-F48385CE0D66}"/>
          </ac:picMkLst>
        </pc:picChg>
      </pc:sldChg>
      <pc:sldChg chg="addSp delSp modSp mod">
        <pc:chgData name="Ilona van Steijn" userId="92b78eba6814e83a" providerId="LiveId" clId="{C97279B2-9005-43DB-A854-3023BC586E79}" dt="2024-06-28T10:39:44.638" v="3268" actId="5793"/>
        <pc:sldMkLst>
          <pc:docMk/>
          <pc:sldMk cId="3869625332" sldId="258"/>
        </pc:sldMkLst>
        <pc:spChg chg="mod">
          <ac:chgData name="Ilona van Steijn" userId="92b78eba6814e83a" providerId="LiveId" clId="{C97279B2-9005-43DB-A854-3023BC586E79}" dt="2024-06-28T10:39:44.638" v="3268" actId="5793"/>
          <ac:spMkLst>
            <pc:docMk/>
            <pc:sldMk cId="3869625332" sldId="258"/>
            <ac:spMk id="9" creationId="{82810218-C8CA-3E13-0578-0C896AD173D5}"/>
          </ac:spMkLst>
        </pc:spChg>
        <pc:picChg chg="del">
          <ac:chgData name="Ilona van Steijn" userId="92b78eba6814e83a" providerId="LiveId" clId="{C97279B2-9005-43DB-A854-3023BC586E79}" dt="2024-06-28T07:46:05.857" v="1859" actId="21"/>
          <ac:picMkLst>
            <pc:docMk/>
            <pc:sldMk cId="3869625332" sldId="258"/>
            <ac:picMk id="2" creationId="{9B21303A-200F-B43E-C6AC-59C7D9DE28DF}"/>
          </ac:picMkLst>
        </pc:picChg>
        <pc:picChg chg="mod">
          <ac:chgData name="Ilona van Steijn" userId="92b78eba6814e83a" providerId="LiveId" clId="{C97279B2-9005-43DB-A854-3023BC586E79}" dt="2024-06-28T07:56:40.449" v="2301" actId="1037"/>
          <ac:picMkLst>
            <pc:docMk/>
            <pc:sldMk cId="3869625332" sldId="258"/>
            <ac:picMk id="3" creationId="{90B0D798-99B4-A7CC-F4B7-536930665704}"/>
          </ac:picMkLst>
        </pc:picChg>
        <pc:picChg chg="mod">
          <ac:chgData name="Ilona van Steijn" userId="92b78eba6814e83a" providerId="LiveId" clId="{C97279B2-9005-43DB-A854-3023BC586E79}" dt="2024-06-28T07:54:32.349" v="2281" actId="1036"/>
          <ac:picMkLst>
            <pc:docMk/>
            <pc:sldMk cId="3869625332" sldId="258"/>
            <ac:picMk id="5" creationId="{2C2C8DD6-8753-5DE9-1600-2AF6E323042D}"/>
          </ac:picMkLst>
        </pc:picChg>
        <pc:picChg chg="add mod">
          <ac:chgData name="Ilona van Steijn" userId="92b78eba6814e83a" providerId="LiveId" clId="{C97279B2-9005-43DB-A854-3023BC586E79}" dt="2024-06-28T08:16:15.691" v="2884" actId="1036"/>
          <ac:picMkLst>
            <pc:docMk/>
            <pc:sldMk cId="3869625332" sldId="258"/>
            <ac:picMk id="6" creationId="{9B21303A-200F-B43E-C6AC-59C7D9DE28DF}"/>
          </ac:picMkLst>
        </pc:picChg>
      </pc:sldChg>
      <pc:sldChg chg="addSp delSp modSp mod">
        <pc:chgData name="Ilona van Steijn" userId="92b78eba6814e83a" providerId="LiveId" clId="{C97279B2-9005-43DB-A854-3023BC586E79}" dt="2024-06-28T08:27:05.442" v="3262" actId="1036"/>
        <pc:sldMkLst>
          <pc:docMk/>
          <pc:sldMk cId="2021181028" sldId="259"/>
        </pc:sldMkLst>
        <pc:spChg chg="mod">
          <ac:chgData name="Ilona van Steijn" userId="92b78eba6814e83a" providerId="LiveId" clId="{C97279B2-9005-43DB-A854-3023BC586E79}" dt="2024-06-28T08:26:50.522" v="3255" actId="1035"/>
          <ac:spMkLst>
            <pc:docMk/>
            <pc:sldMk cId="2021181028" sldId="259"/>
            <ac:spMk id="6" creationId="{A5D605B4-5157-CF63-CE14-4CEA11F1DC00}"/>
          </ac:spMkLst>
        </pc:spChg>
        <pc:picChg chg="add del mod">
          <ac:chgData name="Ilona van Steijn" userId="92b78eba6814e83a" providerId="LiveId" clId="{C97279B2-9005-43DB-A854-3023BC586E79}" dt="2024-06-28T07:58:51.883" v="2352" actId="21"/>
          <ac:picMkLst>
            <pc:docMk/>
            <pc:sldMk cId="2021181028" sldId="259"/>
            <ac:picMk id="2" creationId="{9B21303A-200F-B43E-C6AC-59C7D9DE28DF}"/>
          </ac:picMkLst>
        </pc:picChg>
        <pc:picChg chg="mod">
          <ac:chgData name="Ilona van Steijn" userId="92b78eba6814e83a" providerId="LiveId" clId="{C97279B2-9005-43DB-A854-3023BC586E79}" dt="2024-06-28T08:27:05.442" v="3262" actId="1036"/>
          <ac:picMkLst>
            <pc:docMk/>
            <pc:sldMk cId="2021181028" sldId="259"/>
            <ac:picMk id="1028" creationId="{0E6042AD-C8B9-D3BD-3801-EA066BB7A588}"/>
          </ac:picMkLst>
        </pc:picChg>
      </pc:sldChg>
      <pc:sldChg chg="addSp delSp modSp new mod ord">
        <pc:chgData name="Ilona van Steijn" userId="92b78eba6814e83a" providerId="LiveId" clId="{C97279B2-9005-43DB-A854-3023BC586E79}" dt="2024-06-28T08:26:21.925" v="3253" actId="1038"/>
        <pc:sldMkLst>
          <pc:docMk/>
          <pc:sldMk cId="2160733079" sldId="260"/>
        </pc:sldMkLst>
        <pc:spChg chg="del">
          <ac:chgData name="Ilona van Steijn" userId="92b78eba6814e83a" providerId="LiveId" clId="{C97279B2-9005-43DB-A854-3023BC586E79}" dt="2024-06-24T18:09:33.427" v="670" actId="478"/>
          <ac:spMkLst>
            <pc:docMk/>
            <pc:sldMk cId="2160733079" sldId="260"/>
            <ac:spMk id="2" creationId="{F3ACF669-20FC-5F7D-F34E-8F801A5BC5A2}"/>
          </ac:spMkLst>
        </pc:spChg>
        <pc:spChg chg="del">
          <ac:chgData name="Ilona van Steijn" userId="92b78eba6814e83a" providerId="LiveId" clId="{C97279B2-9005-43DB-A854-3023BC586E79}" dt="2024-06-24T18:00:21.277" v="359"/>
          <ac:spMkLst>
            <pc:docMk/>
            <pc:sldMk cId="2160733079" sldId="260"/>
            <ac:spMk id="3" creationId="{66B82693-FDAD-8E3C-4086-3F2E6EAA0936}"/>
          </ac:spMkLst>
        </pc:spChg>
        <pc:spChg chg="add del">
          <ac:chgData name="Ilona van Steijn" userId="92b78eba6814e83a" providerId="LiveId" clId="{C97279B2-9005-43DB-A854-3023BC586E79}" dt="2024-06-24T18:09:17.501" v="666" actId="22"/>
          <ac:spMkLst>
            <pc:docMk/>
            <pc:sldMk cId="2160733079" sldId="260"/>
            <ac:spMk id="6" creationId="{1CDB509B-F0DC-0495-94A5-9CBE2033C8BA}"/>
          </ac:spMkLst>
        </pc:spChg>
        <pc:spChg chg="add mod">
          <ac:chgData name="Ilona van Steijn" userId="92b78eba6814e83a" providerId="LiveId" clId="{C97279B2-9005-43DB-A854-3023BC586E79}" dt="2024-06-28T08:13:10.841" v="2867" actId="20577"/>
          <ac:spMkLst>
            <pc:docMk/>
            <pc:sldMk cId="2160733079" sldId="260"/>
            <ac:spMk id="8" creationId="{BF7BDAD8-A08C-7CC2-0856-1AAF8167F8FF}"/>
          </ac:spMkLst>
        </pc:spChg>
        <pc:spChg chg="add del mod">
          <ac:chgData name="Ilona van Steijn" userId="92b78eba6814e83a" providerId="LiveId" clId="{C97279B2-9005-43DB-A854-3023BC586E79}" dt="2024-06-24T18:12:28.334" v="731"/>
          <ac:spMkLst>
            <pc:docMk/>
            <pc:sldMk cId="2160733079" sldId="260"/>
            <ac:spMk id="11" creationId="{81E001E4-065F-B84E-4A54-4BFF96CB1CBE}"/>
          </ac:spMkLst>
        </pc:spChg>
        <pc:graphicFrameChg chg="add mod">
          <ac:chgData name="Ilona van Steijn" userId="92b78eba6814e83a" providerId="LiveId" clId="{C97279B2-9005-43DB-A854-3023BC586E79}" dt="2024-06-24T18:09:42.106" v="671"/>
          <ac:graphicFrameMkLst>
            <pc:docMk/>
            <pc:sldMk cId="2160733079" sldId="260"/>
            <ac:graphicFrameMk id="9" creationId="{308F31A6-1A4A-8F25-4F16-F209E4072782}"/>
          </ac:graphicFrameMkLst>
        </pc:graphicFrameChg>
        <pc:picChg chg="add del mod">
          <ac:chgData name="Ilona van Steijn" userId="92b78eba6814e83a" providerId="LiveId" clId="{C97279B2-9005-43DB-A854-3023BC586E79}" dt="2024-06-24T18:12:26.578" v="730" actId="21"/>
          <ac:picMkLst>
            <pc:docMk/>
            <pc:sldMk cId="2160733079" sldId="260"/>
            <ac:picMk id="4" creationId="{E43D5559-7764-3B71-1689-99A71A029052}"/>
          </ac:picMkLst>
        </pc:picChg>
        <pc:picChg chg="add mod">
          <ac:chgData name="Ilona van Steijn" userId="92b78eba6814e83a" providerId="LiveId" clId="{C97279B2-9005-43DB-A854-3023BC586E79}" dt="2024-06-28T08:11:41.730" v="2723" actId="1036"/>
          <ac:picMkLst>
            <pc:docMk/>
            <pc:sldMk cId="2160733079" sldId="260"/>
            <ac:picMk id="12" creationId="{2A2DA82D-9EC7-6C10-43EF-A091C319188E}"/>
          </ac:picMkLst>
        </pc:picChg>
        <pc:picChg chg="add mod">
          <ac:chgData name="Ilona van Steijn" userId="92b78eba6814e83a" providerId="LiveId" clId="{C97279B2-9005-43DB-A854-3023BC586E79}" dt="2024-06-28T08:26:21.925" v="3253" actId="1038"/>
          <ac:picMkLst>
            <pc:docMk/>
            <pc:sldMk cId="2160733079" sldId="260"/>
            <ac:picMk id="13" creationId="{0669FA88-0E95-1F9A-6619-8EDB15ED9FAC}"/>
          </ac:picMkLst>
        </pc:picChg>
      </pc:sldChg>
      <pc:sldChg chg="addSp delSp modSp new mod ord">
        <pc:chgData name="Ilona van Steijn" userId="92b78eba6814e83a" providerId="LiveId" clId="{C97279B2-9005-43DB-A854-3023BC586E79}" dt="2024-06-28T08:25:50.111" v="3249" actId="14100"/>
        <pc:sldMkLst>
          <pc:docMk/>
          <pc:sldMk cId="3395560529" sldId="261"/>
        </pc:sldMkLst>
        <pc:spChg chg="del">
          <ac:chgData name="Ilona van Steijn" userId="92b78eba6814e83a" providerId="LiveId" clId="{C97279B2-9005-43DB-A854-3023BC586E79}" dt="2024-06-24T18:01:13.171" v="365" actId="478"/>
          <ac:spMkLst>
            <pc:docMk/>
            <pc:sldMk cId="3395560529" sldId="261"/>
            <ac:spMk id="2" creationId="{3DC2023F-2F98-2963-7748-9FE6CAD239C5}"/>
          </ac:spMkLst>
        </pc:spChg>
        <pc:spChg chg="del">
          <ac:chgData name="Ilona van Steijn" userId="92b78eba6814e83a" providerId="LiveId" clId="{C97279B2-9005-43DB-A854-3023BC586E79}" dt="2024-06-24T17:51:46.121" v="250"/>
          <ac:spMkLst>
            <pc:docMk/>
            <pc:sldMk cId="3395560529" sldId="261"/>
            <ac:spMk id="3" creationId="{B8052161-6422-D12E-8092-85C6AE731B04}"/>
          </ac:spMkLst>
        </pc:spChg>
        <pc:spChg chg="add mod">
          <ac:chgData name="Ilona van Steijn" userId="92b78eba6814e83a" providerId="LiveId" clId="{C97279B2-9005-43DB-A854-3023BC586E79}" dt="2024-06-28T08:09:22.558" v="2593" actId="20577"/>
          <ac:spMkLst>
            <pc:docMk/>
            <pc:sldMk cId="3395560529" sldId="261"/>
            <ac:spMk id="6" creationId="{1F305092-EAF9-AFEC-314D-E1E7F8A9B251}"/>
          </ac:spMkLst>
        </pc:spChg>
        <pc:graphicFrameChg chg="add mod">
          <ac:chgData name="Ilona van Steijn" userId="92b78eba6814e83a" providerId="LiveId" clId="{C97279B2-9005-43DB-A854-3023BC586E79}" dt="2024-06-24T18:01:25.306" v="366"/>
          <ac:graphicFrameMkLst>
            <pc:docMk/>
            <pc:sldMk cId="3395560529" sldId="261"/>
            <ac:graphicFrameMk id="7" creationId="{23D8A996-C7C5-FC81-C28F-8692EC5BBBFA}"/>
          </ac:graphicFrameMkLst>
        </pc:graphicFrameChg>
        <pc:picChg chg="add del mod">
          <ac:chgData name="Ilona van Steijn" userId="92b78eba6814e83a" providerId="LiveId" clId="{C97279B2-9005-43DB-A854-3023BC586E79}" dt="2024-06-24T18:00:17.311" v="358" actId="21"/>
          <ac:picMkLst>
            <pc:docMk/>
            <pc:sldMk cId="3395560529" sldId="261"/>
            <ac:picMk id="4" creationId="{518C5EDA-A2BD-9D3E-B34F-D3FA2463B023}"/>
          </ac:picMkLst>
        </pc:picChg>
        <pc:picChg chg="add mod">
          <ac:chgData name="Ilona van Steijn" userId="92b78eba6814e83a" providerId="LiveId" clId="{C97279B2-9005-43DB-A854-3023BC586E79}" dt="2024-06-28T08:25:50.111" v="3249" actId="14100"/>
          <ac:picMkLst>
            <pc:docMk/>
            <pc:sldMk cId="3395560529" sldId="261"/>
            <ac:picMk id="8" creationId="{9F750E6A-BFAA-3C58-D9D6-C9A3708A935C}"/>
          </ac:picMkLst>
        </pc:picChg>
        <pc:picChg chg="add del mod">
          <ac:chgData name="Ilona van Steijn" userId="92b78eba6814e83a" providerId="LiveId" clId="{C97279B2-9005-43DB-A854-3023BC586E79}" dt="2024-06-24T18:18:46.842" v="871" actId="21"/>
          <ac:picMkLst>
            <pc:docMk/>
            <pc:sldMk cId="3395560529" sldId="261"/>
            <ac:picMk id="9" creationId="{F5F1D7DD-3D21-3A14-91EF-DB64DC33C0F7}"/>
          </ac:picMkLst>
        </pc:picChg>
      </pc:sldChg>
      <pc:sldChg chg="addSp delSp modSp new mod ord">
        <pc:chgData name="Ilona van Steijn" userId="92b78eba6814e83a" providerId="LiveId" clId="{C97279B2-9005-43DB-A854-3023BC586E79}" dt="2024-06-28T08:25:39.432" v="3248" actId="20577"/>
        <pc:sldMkLst>
          <pc:docMk/>
          <pc:sldMk cId="197161345" sldId="262"/>
        </pc:sldMkLst>
        <pc:spChg chg="del">
          <ac:chgData name="Ilona van Steijn" userId="92b78eba6814e83a" providerId="LiveId" clId="{C97279B2-9005-43DB-A854-3023BC586E79}" dt="2024-06-24T17:39:23.148" v="23" actId="478"/>
          <ac:spMkLst>
            <pc:docMk/>
            <pc:sldMk cId="197161345" sldId="262"/>
            <ac:spMk id="2" creationId="{0E959398-F671-4FEE-303C-F2E34199F37E}"/>
          </ac:spMkLst>
        </pc:spChg>
        <pc:spChg chg="add del mod">
          <ac:chgData name="Ilona van Steijn" userId="92b78eba6814e83a" providerId="LiveId" clId="{C97279B2-9005-43DB-A854-3023BC586E79}" dt="2024-06-28T08:25:39.432" v="3248" actId="20577"/>
          <ac:spMkLst>
            <pc:docMk/>
            <pc:sldMk cId="197161345" sldId="262"/>
            <ac:spMk id="3" creationId="{97062431-4CA0-85B4-569E-E5AF82846D31}"/>
          </ac:spMkLst>
        </pc:spChg>
        <pc:graphicFrameChg chg="add mod">
          <ac:chgData name="Ilona van Steijn" userId="92b78eba6814e83a" providerId="LiveId" clId="{C97279B2-9005-43DB-A854-3023BC586E79}" dt="2024-06-24T17:39:29.866" v="24"/>
          <ac:graphicFrameMkLst>
            <pc:docMk/>
            <pc:sldMk cId="197161345" sldId="262"/>
            <ac:graphicFrameMk id="6" creationId="{C2D5FF91-3444-9045-09A0-8859B06514C7}"/>
          </ac:graphicFrameMkLst>
        </pc:graphicFrameChg>
        <pc:picChg chg="add del mod ord">
          <ac:chgData name="Ilona van Steijn" userId="92b78eba6814e83a" providerId="LiveId" clId="{C97279B2-9005-43DB-A854-3023BC586E79}" dt="2024-06-24T17:38:36.212" v="15" actId="22"/>
          <ac:picMkLst>
            <pc:docMk/>
            <pc:sldMk cId="197161345" sldId="262"/>
            <ac:picMk id="5" creationId="{594907B5-5C2E-6FA1-4898-3E1343D35359}"/>
          </ac:picMkLst>
        </pc:picChg>
        <pc:picChg chg="add mod">
          <ac:chgData name="Ilona van Steijn" userId="92b78eba6814e83a" providerId="LiveId" clId="{C97279B2-9005-43DB-A854-3023BC586E79}" dt="2024-06-24T18:45:15.348" v="1222" actId="1035"/>
          <ac:picMkLst>
            <pc:docMk/>
            <pc:sldMk cId="197161345" sldId="262"/>
            <ac:picMk id="7" creationId="{1115AF13-A674-E6A2-F47C-D8275572887E}"/>
          </ac:picMkLst>
        </pc:picChg>
        <pc:picChg chg="add del mod">
          <ac:chgData name="Ilona van Steijn" userId="92b78eba6814e83a" providerId="LiveId" clId="{C97279B2-9005-43DB-A854-3023BC586E79}" dt="2024-06-24T17:48:28.085" v="193" actId="478"/>
          <ac:picMkLst>
            <pc:docMk/>
            <pc:sldMk cId="197161345" sldId="262"/>
            <ac:picMk id="8" creationId="{9AA995F7-753F-26CB-DB94-2ABAD119AFED}"/>
          </ac:picMkLst>
        </pc:picChg>
        <pc:picChg chg="add mod">
          <ac:chgData name="Ilona van Steijn" userId="92b78eba6814e83a" providerId="LiveId" clId="{C97279B2-9005-43DB-A854-3023BC586E79}" dt="2024-06-28T08:05:41.833" v="2577" actId="1035"/>
          <ac:picMkLst>
            <pc:docMk/>
            <pc:sldMk cId="197161345" sldId="262"/>
            <ac:picMk id="9" creationId="{BD9E7025-8670-158C-DD27-67208BED7EA6}"/>
          </ac:picMkLst>
        </pc:picChg>
        <pc:picChg chg="add mod">
          <ac:chgData name="Ilona van Steijn" userId="92b78eba6814e83a" providerId="LiveId" clId="{C97279B2-9005-43DB-A854-3023BC586E79}" dt="2024-06-28T08:25:08.224" v="3230" actId="1037"/>
          <ac:picMkLst>
            <pc:docMk/>
            <pc:sldMk cId="197161345" sldId="262"/>
            <ac:picMk id="10" creationId="{8DD80554-893B-0D1C-7E13-6EDF7A439EA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8163" cy="512763"/>
          </a:xfrm>
          <a:prstGeom prst="rect">
            <a:avLst/>
          </a:prstGeom>
        </p:spPr>
        <p:txBody>
          <a:bodyPr vert="horz" lIns="91406" tIns="45704" rIns="91406" bIns="45704" rtlCol="0"/>
          <a:lstStyle>
            <a:lvl1pPr algn="l">
              <a:defRPr sz="1200"/>
            </a:lvl1pPr>
          </a:lstStyle>
          <a:p>
            <a:endParaRPr lang="nl-NL"/>
          </a:p>
        </p:txBody>
      </p:sp>
      <p:sp>
        <p:nvSpPr>
          <p:cNvPr id="3" name="Tijdelijke aanduiding voor datum 2"/>
          <p:cNvSpPr>
            <a:spLocks noGrp="1"/>
          </p:cNvSpPr>
          <p:nvPr>
            <p:ph type="dt" idx="1"/>
          </p:nvPr>
        </p:nvSpPr>
        <p:spPr>
          <a:xfrm>
            <a:off x="4024316" y="3"/>
            <a:ext cx="3078162" cy="512763"/>
          </a:xfrm>
          <a:prstGeom prst="rect">
            <a:avLst/>
          </a:prstGeom>
        </p:spPr>
        <p:txBody>
          <a:bodyPr vert="horz" lIns="91406" tIns="45704" rIns="91406" bIns="45704" rtlCol="0"/>
          <a:lstStyle>
            <a:lvl1pPr algn="r">
              <a:defRPr sz="1200"/>
            </a:lvl1pPr>
          </a:lstStyle>
          <a:p>
            <a:fld id="{9BDF03D2-B757-4992-A7E7-11B54C598BEE}" type="datetimeFigureOut">
              <a:rPr lang="nl-NL" smtClean="0"/>
              <a:t>10-7-2024</a:t>
            </a:fld>
            <a:endParaRPr lang="nl-NL"/>
          </a:p>
        </p:txBody>
      </p:sp>
      <p:sp>
        <p:nvSpPr>
          <p:cNvPr id="4" name="Tijdelijke aanduiding voor dia-afbeelding 3"/>
          <p:cNvSpPr>
            <a:spLocks noGrp="1" noRot="1" noChangeAspect="1"/>
          </p:cNvSpPr>
          <p:nvPr>
            <p:ph type="sldImg" idx="2"/>
          </p:nvPr>
        </p:nvSpPr>
        <p:spPr>
          <a:xfrm>
            <a:off x="2257425" y="1279525"/>
            <a:ext cx="2590800" cy="3454400"/>
          </a:xfrm>
          <a:prstGeom prst="rect">
            <a:avLst/>
          </a:prstGeom>
          <a:noFill/>
          <a:ln w="12700">
            <a:solidFill>
              <a:prstClr val="black"/>
            </a:solidFill>
          </a:ln>
        </p:spPr>
        <p:txBody>
          <a:bodyPr vert="horz" lIns="91406" tIns="45704" rIns="91406" bIns="45704" rtlCol="0" anchor="ctr"/>
          <a:lstStyle/>
          <a:p>
            <a:endParaRPr lang="nl-NL"/>
          </a:p>
        </p:txBody>
      </p:sp>
      <p:sp>
        <p:nvSpPr>
          <p:cNvPr id="5" name="Tijdelijke aanduiding voor notities 4"/>
          <p:cNvSpPr>
            <a:spLocks noGrp="1"/>
          </p:cNvSpPr>
          <p:nvPr>
            <p:ph type="body" sz="quarter" idx="3"/>
          </p:nvPr>
        </p:nvSpPr>
        <p:spPr>
          <a:xfrm>
            <a:off x="711200" y="4926016"/>
            <a:ext cx="5683250" cy="4029075"/>
          </a:xfrm>
          <a:prstGeom prst="rect">
            <a:avLst/>
          </a:prstGeom>
        </p:spPr>
        <p:txBody>
          <a:bodyPr vert="horz" lIns="91406" tIns="45704" rIns="91406" bIns="45704"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3"/>
            <a:ext cx="3078163" cy="512763"/>
          </a:xfrm>
          <a:prstGeom prst="rect">
            <a:avLst/>
          </a:prstGeom>
        </p:spPr>
        <p:txBody>
          <a:bodyPr vert="horz" lIns="91406" tIns="45704" rIns="91406" bIns="4570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4316" y="9721853"/>
            <a:ext cx="3078162" cy="512763"/>
          </a:xfrm>
          <a:prstGeom prst="rect">
            <a:avLst/>
          </a:prstGeom>
        </p:spPr>
        <p:txBody>
          <a:bodyPr vert="horz" lIns="91406" tIns="45704" rIns="91406" bIns="45704" rtlCol="0" anchor="b"/>
          <a:lstStyle>
            <a:lvl1pPr algn="r">
              <a:defRPr sz="1200"/>
            </a:lvl1pPr>
          </a:lstStyle>
          <a:p>
            <a:fld id="{BE9491A7-4A5B-4ED5-A730-FD864C03BF15}" type="slidenum">
              <a:rPr lang="nl-NL" smtClean="0"/>
              <a:t>‹nr.›</a:t>
            </a:fld>
            <a:endParaRPr lang="nl-NL"/>
          </a:p>
        </p:txBody>
      </p:sp>
    </p:spTree>
    <p:extLst>
      <p:ext uri="{BB962C8B-B14F-4D97-AF65-F5344CB8AC3E}">
        <p14:creationId xmlns:p14="http://schemas.microsoft.com/office/powerpoint/2010/main" val="424288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9491A7-4A5B-4ED5-A730-FD864C03BF15}" type="slidenum">
              <a:rPr lang="nl-NL" smtClean="0"/>
              <a:t>1</a:t>
            </a:fld>
            <a:endParaRPr lang="nl-NL"/>
          </a:p>
        </p:txBody>
      </p:sp>
    </p:spTree>
    <p:extLst>
      <p:ext uri="{BB962C8B-B14F-4D97-AF65-F5344CB8AC3E}">
        <p14:creationId xmlns:p14="http://schemas.microsoft.com/office/powerpoint/2010/main" val="299924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nl-NL"/>
              <a:t>Klik om de stijl te bewerken</a:t>
            </a:r>
          </a:p>
        </p:txBody>
      </p:sp>
      <p:sp>
        <p:nvSpPr>
          <p:cNvPr id="3" name="Ond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126D86E-54F1-4BD1-9C1B-5062C7CEDDA3}" type="datetimeFigureOut">
              <a:rPr lang="nl-NL" smtClean="0"/>
              <a:t>10-7-2024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CDDD03-FFCB-4F51-9D25-9534F69B2EB7}" type="slidenum">
              <a:rPr lang="nl-NL" smtClean="0"/>
              <a:t>‹nr.›</a:t>
            </a:fld>
            <a:endParaRPr lang="nl-NL"/>
          </a:p>
        </p:txBody>
      </p:sp>
    </p:spTree>
    <p:extLst>
      <p:ext uri="{BB962C8B-B14F-4D97-AF65-F5344CB8AC3E}">
        <p14:creationId xmlns:p14="http://schemas.microsoft.com/office/powerpoint/2010/main" val="190477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26D86E-54F1-4BD1-9C1B-5062C7CEDDA3}" type="datetimeFigureOut">
              <a:rPr lang="nl-NL" smtClean="0"/>
              <a:t>10-7-2024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CDDD03-FFCB-4F51-9D25-9534F69B2EB7}" type="slidenum">
              <a:rPr lang="nl-NL" smtClean="0"/>
              <a:t>‹nr.›</a:t>
            </a:fld>
            <a:endParaRPr lang="nl-NL"/>
          </a:p>
        </p:txBody>
      </p:sp>
    </p:spTree>
    <p:extLst>
      <p:ext uri="{BB962C8B-B14F-4D97-AF65-F5344CB8AC3E}">
        <p14:creationId xmlns:p14="http://schemas.microsoft.com/office/powerpoint/2010/main" val="429435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972050" y="366185"/>
            <a:ext cx="1543050" cy="780203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342900" y="366185"/>
            <a:ext cx="4514850" cy="780203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26D86E-54F1-4BD1-9C1B-5062C7CEDDA3}" type="datetimeFigureOut">
              <a:rPr lang="nl-NL" smtClean="0"/>
              <a:t>10-7-2024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CDDD03-FFCB-4F51-9D25-9534F69B2EB7}" type="slidenum">
              <a:rPr lang="nl-NL" smtClean="0"/>
              <a:t>‹nr.›</a:t>
            </a:fld>
            <a:endParaRPr lang="nl-NL"/>
          </a:p>
        </p:txBody>
      </p:sp>
    </p:spTree>
    <p:extLst>
      <p:ext uri="{BB962C8B-B14F-4D97-AF65-F5344CB8AC3E}">
        <p14:creationId xmlns:p14="http://schemas.microsoft.com/office/powerpoint/2010/main" val="2345317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26D86E-54F1-4BD1-9C1B-5062C7CEDDA3}" type="datetimeFigureOut">
              <a:rPr lang="nl-NL" smtClean="0"/>
              <a:t>10-7-2024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CDDD03-FFCB-4F51-9D25-9534F69B2EB7}" type="slidenum">
              <a:rPr lang="nl-NL" smtClean="0"/>
              <a:t>‹nr.›</a:t>
            </a:fld>
            <a:endParaRPr lang="nl-NL"/>
          </a:p>
        </p:txBody>
      </p:sp>
    </p:spTree>
    <p:extLst>
      <p:ext uri="{BB962C8B-B14F-4D97-AF65-F5344CB8AC3E}">
        <p14:creationId xmlns:p14="http://schemas.microsoft.com/office/powerpoint/2010/main" val="62862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126D86E-54F1-4BD1-9C1B-5062C7CEDDA3}" type="datetimeFigureOut">
              <a:rPr lang="nl-NL" smtClean="0"/>
              <a:t>10-7-2024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CDDD03-FFCB-4F51-9D25-9534F69B2EB7}" type="slidenum">
              <a:rPr lang="nl-NL" smtClean="0"/>
              <a:t>‹nr.›</a:t>
            </a:fld>
            <a:endParaRPr lang="nl-NL"/>
          </a:p>
        </p:txBody>
      </p:sp>
    </p:spTree>
    <p:extLst>
      <p:ext uri="{BB962C8B-B14F-4D97-AF65-F5344CB8AC3E}">
        <p14:creationId xmlns:p14="http://schemas.microsoft.com/office/powerpoint/2010/main" val="343373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126D86E-54F1-4BD1-9C1B-5062C7CEDDA3}" type="datetimeFigureOut">
              <a:rPr lang="nl-NL" smtClean="0"/>
              <a:t>10-7-2024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CDDD03-FFCB-4F51-9D25-9534F69B2EB7}" type="slidenum">
              <a:rPr lang="nl-NL" smtClean="0"/>
              <a:t>‹nr.›</a:t>
            </a:fld>
            <a:endParaRPr lang="nl-NL"/>
          </a:p>
        </p:txBody>
      </p:sp>
    </p:spTree>
    <p:extLst>
      <p:ext uri="{BB962C8B-B14F-4D97-AF65-F5344CB8AC3E}">
        <p14:creationId xmlns:p14="http://schemas.microsoft.com/office/powerpoint/2010/main" val="172868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126D86E-54F1-4BD1-9C1B-5062C7CEDDA3}" type="datetimeFigureOut">
              <a:rPr lang="nl-NL" smtClean="0"/>
              <a:t>10-7-2024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8CDDD03-FFCB-4F51-9D25-9534F69B2EB7}" type="slidenum">
              <a:rPr lang="nl-NL" smtClean="0"/>
              <a:t>‹nr.›</a:t>
            </a:fld>
            <a:endParaRPr lang="nl-NL"/>
          </a:p>
        </p:txBody>
      </p:sp>
    </p:spTree>
    <p:extLst>
      <p:ext uri="{BB962C8B-B14F-4D97-AF65-F5344CB8AC3E}">
        <p14:creationId xmlns:p14="http://schemas.microsoft.com/office/powerpoint/2010/main" val="19677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126D86E-54F1-4BD1-9C1B-5062C7CEDDA3}" type="datetimeFigureOut">
              <a:rPr lang="nl-NL" smtClean="0"/>
              <a:t>10-7-2024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8CDDD03-FFCB-4F51-9D25-9534F69B2EB7}" type="slidenum">
              <a:rPr lang="nl-NL" smtClean="0"/>
              <a:t>‹nr.›</a:t>
            </a:fld>
            <a:endParaRPr lang="nl-NL"/>
          </a:p>
        </p:txBody>
      </p:sp>
    </p:spTree>
    <p:extLst>
      <p:ext uri="{BB962C8B-B14F-4D97-AF65-F5344CB8AC3E}">
        <p14:creationId xmlns:p14="http://schemas.microsoft.com/office/powerpoint/2010/main" val="323848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126D86E-54F1-4BD1-9C1B-5062C7CEDDA3}" type="datetimeFigureOut">
              <a:rPr lang="nl-NL" smtClean="0"/>
              <a:t>10-7-2024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8CDDD03-FFCB-4F51-9D25-9534F69B2EB7}" type="slidenum">
              <a:rPr lang="nl-NL" smtClean="0"/>
              <a:t>‹nr.›</a:t>
            </a:fld>
            <a:endParaRPr lang="nl-NL"/>
          </a:p>
        </p:txBody>
      </p:sp>
    </p:spTree>
    <p:extLst>
      <p:ext uri="{BB962C8B-B14F-4D97-AF65-F5344CB8AC3E}">
        <p14:creationId xmlns:p14="http://schemas.microsoft.com/office/powerpoint/2010/main" val="389270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126D86E-54F1-4BD1-9C1B-5062C7CEDDA3}" type="datetimeFigureOut">
              <a:rPr lang="nl-NL" smtClean="0"/>
              <a:t>10-7-2024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CDDD03-FFCB-4F51-9D25-9534F69B2EB7}" type="slidenum">
              <a:rPr lang="nl-NL" smtClean="0"/>
              <a:t>‹nr.›</a:t>
            </a:fld>
            <a:endParaRPr lang="nl-NL"/>
          </a:p>
        </p:txBody>
      </p:sp>
    </p:spTree>
    <p:extLst>
      <p:ext uri="{BB962C8B-B14F-4D97-AF65-F5344CB8AC3E}">
        <p14:creationId xmlns:p14="http://schemas.microsoft.com/office/powerpoint/2010/main" val="45797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126D86E-54F1-4BD1-9C1B-5062C7CEDDA3}" type="datetimeFigureOut">
              <a:rPr lang="nl-NL" smtClean="0"/>
              <a:t>10-7-2024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CDDD03-FFCB-4F51-9D25-9534F69B2EB7}" type="slidenum">
              <a:rPr lang="nl-NL" smtClean="0"/>
              <a:t>‹nr.›</a:t>
            </a:fld>
            <a:endParaRPr lang="nl-NL"/>
          </a:p>
        </p:txBody>
      </p:sp>
    </p:spTree>
    <p:extLst>
      <p:ext uri="{BB962C8B-B14F-4D97-AF65-F5344CB8AC3E}">
        <p14:creationId xmlns:p14="http://schemas.microsoft.com/office/powerpoint/2010/main" val="118501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126D86E-54F1-4BD1-9C1B-5062C7CEDDA3}" type="datetimeFigureOut">
              <a:rPr lang="nl-NL" smtClean="0"/>
              <a:t>10-7-2024</a:t>
            </a:fld>
            <a:endParaRPr lang="nl-NL"/>
          </a:p>
        </p:txBody>
      </p:sp>
      <p:sp>
        <p:nvSpPr>
          <p:cNvPr id="5" name="Tijdelijke aanduiding voor voettekst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8CDDD03-FFCB-4F51-9D25-9534F69B2EB7}" type="slidenum">
              <a:rPr lang="nl-NL" smtClean="0"/>
              <a:t>‹nr.›</a:t>
            </a:fld>
            <a:endParaRPr lang="nl-NL"/>
          </a:p>
        </p:txBody>
      </p:sp>
    </p:spTree>
    <p:extLst>
      <p:ext uri="{BB962C8B-B14F-4D97-AF65-F5344CB8AC3E}">
        <p14:creationId xmlns:p14="http://schemas.microsoft.com/office/powerpoint/2010/main" val="2442283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zalmschouw.nl/evenementen/agenda" TargetMode="External"/><Relationship Id="rId4" Type="http://schemas.openxmlformats.org/officeDocument/2006/relationships/image" Target="../media/image1.wmf"/><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wmf"/><Relationship Id="rId7" Type="http://schemas.openxmlformats.org/officeDocument/2006/relationships/image" Target="../media/image13.png"/><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mailto:secretariaat@zalmschouw.nl" TargetMode="External"/><Relationship Id="rId4" Type="http://schemas.openxmlformats.org/officeDocument/2006/relationships/hyperlink" Target="mailto:secretariaat@zalmschouw.nl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mailto:secretariaat@zalmschouw.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sp>
        <p:nvSpPr>
          <p:cNvPr id="14" name="Ondertitel 2">
            <a:extLst>
              <a:ext uri="{FF2B5EF4-FFF2-40B4-BE49-F238E27FC236}">
                <a16:creationId xmlns:a16="http://schemas.microsoft.com/office/drawing/2014/main" id="{874ED3FB-8A40-44DF-8293-DD1B89CE15C9}"/>
              </a:ext>
            </a:extLst>
          </p:cNvPr>
          <p:cNvSpPr>
            <a:spLocks noGrp="1"/>
          </p:cNvSpPr>
          <p:nvPr/>
        </p:nvSpPr>
        <p:spPr>
          <a:xfrm>
            <a:off x="0" y="-36512"/>
            <a:ext cx="6858000" cy="9144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b="1" i="1" dirty="0">
                <a:latin typeface="Book Antiqua" panose="02040602050305030304" pitchFamily="18" charset="0"/>
              </a:rPr>
              <a:t> 		       </a:t>
            </a:r>
            <a:r>
              <a:rPr lang="nl-NL" sz="2800" dirty="0">
                <a:solidFill>
                  <a:schemeClr val="bg1"/>
                </a:solidFill>
              </a:rPr>
              <a:t>	</a:t>
            </a:r>
          </a:p>
        </p:txBody>
      </p:sp>
      <p:sp>
        <p:nvSpPr>
          <p:cNvPr id="3" name="Rectangle 2">
            <a:extLst>
              <a:ext uri="{FF2B5EF4-FFF2-40B4-BE49-F238E27FC236}">
                <a16:creationId xmlns:a16="http://schemas.microsoft.com/office/drawing/2014/main" id="{A832CE8B-6C5E-ECC7-F4A3-C2E38CE601FB}"/>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4" name="Object 3">
            <a:extLst>
              <a:ext uri="{FF2B5EF4-FFF2-40B4-BE49-F238E27FC236}">
                <a16:creationId xmlns:a16="http://schemas.microsoft.com/office/drawing/2014/main" id="{BF102F59-4D8D-FC6D-4370-6EE64E8E60D3}"/>
              </a:ext>
            </a:extLst>
          </p:cNvPr>
          <p:cNvGraphicFramePr>
            <a:graphicFrameLocks noChangeAspect="1"/>
          </p:cNvGraphicFramePr>
          <p:nvPr>
            <p:extLst>
              <p:ext uri="{D42A27DB-BD31-4B8C-83A1-F6EECF244321}">
                <p14:modId xmlns:p14="http://schemas.microsoft.com/office/powerpoint/2010/main" val="1365518134"/>
              </p:ext>
            </p:extLst>
          </p:nvPr>
        </p:nvGraphicFramePr>
        <p:xfrm>
          <a:off x="260648" y="222101"/>
          <a:ext cx="6408738" cy="1325563"/>
        </p:xfrm>
        <a:graphic>
          <a:graphicData uri="http://schemas.openxmlformats.org/presentationml/2006/ole">
            <mc:AlternateContent xmlns:mc="http://schemas.openxmlformats.org/markup-compatibility/2006">
              <mc:Choice xmlns:v="urn:schemas-microsoft-com:vml" Requires="v">
                <p:oleObj name="Picture" r:id="rId3" imgW="7162800" imgH="1484376" progId="Word.Picture.8">
                  <p:embed/>
                </p:oleObj>
              </mc:Choice>
              <mc:Fallback>
                <p:oleObj name="Picture" r:id="rId3" imgW="7162800" imgH="1484376" progId="Word.Picture.8">
                  <p:embed/>
                  <p:pic>
                    <p:nvPicPr>
                      <p:cNvPr id="4" name="Object 3">
                        <a:extLst>
                          <a:ext uri="{FF2B5EF4-FFF2-40B4-BE49-F238E27FC236}">
                            <a16:creationId xmlns:a16="http://schemas.microsoft.com/office/drawing/2014/main" id="{BF102F59-4D8D-FC6D-4370-6EE64E8E6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48" y="222101"/>
                        <a:ext cx="6408738"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kstvak 1">
            <a:extLst>
              <a:ext uri="{FF2B5EF4-FFF2-40B4-BE49-F238E27FC236}">
                <a16:creationId xmlns:a16="http://schemas.microsoft.com/office/drawing/2014/main" id="{2F57D425-E452-2280-5B8D-F54900529681}"/>
              </a:ext>
            </a:extLst>
          </p:cNvPr>
          <p:cNvSpPr txBox="1"/>
          <p:nvPr/>
        </p:nvSpPr>
        <p:spPr>
          <a:xfrm>
            <a:off x="343005" y="1582906"/>
            <a:ext cx="6336705" cy="7579191"/>
          </a:xfrm>
          <a:prstGeom prst="rect">
            <a:avLst/>
          </a:prstGeom>
          <a:noFill/>
        </p:spPr>
        <p:txBody>
          <a:bodyPr wrap="square" rtlCol="0">
            <a:spAutoFit/>
          </a:bodyPr>
          <a:lstStyle/>
          <a:p>
            <a:pPr>
              <a:lnSpc>
                <a:spcPct val="107000"/>
              </a:lnSpc>
              <a:spcAft>
                <a:spcPts val="800"/>
              </a:spcAft>
            </a:pPr>
            <a:r>
              <a:rPr lang="nl-NL" sz="1100" dirty="0">
                <a:effectLst/>
                <a:latin typeface="Aptos" panose="020B0004020202020204" pitchFamily="34" charset="0"/>
                <a:ea typeface="Calibri" panose="020F0502020204030204" pitchFamily="34" charset="0"/>
                <a:cs typeface="Times New Roman" panose="02020603050405020304" pitchFamily="18" charset="0"/>
              </a:rPr>
              <a:t>Beste VBZ leden en donateurs,	</a:t>
            </a:r>
            <a:r>
              <a:rPr lang="nl-NL" sz="1100" dirty="0">
                <a:latin typeface="Aptos" panose="020B0004020202020204" pitchFamily="34" charset="0"/>
                <a:ea typeface="Calibri" panose="020F0502020204030204" pitchFamily="34" charset="0"/>
                <a:cs typeface="Times New Roman" panose="02020603050405020304" pitchFamily="18" charset="0"/>
              </a:rPr>
              <a:t>	   </a:t>
            </a:r>
            <a:r>
              <a:rPr lang="nl-NL" sz="1100" dirty="0">
                <a:effectLst/>
                <a:latin typeface="Aptos" panose="020B0004020202020204" pitchFamily="34" charset="0"/>
                <a:ea typeface="Calibri" panose="020F0502020204030204" pitchFamily="34" charset="0"/>
                <a:cs typeface="Times New Roman" panose="02020603050405020304" pitchFamily="18" charset="0"/>
              </a:rPr>
              <a:t>	                          </a:t>
            </a:r>
            <a:r>
              <a:rPr lang="nl-NL" sz="1100" dirty="0">
                <a:latin typeface="Aptos" panose="020B0004020202020204" pitchFamily="34" charset="0"/>
                <a:ea typeface="Calibri" panose="020F0502020204030204" pitchFamily="34" charset="0"/>
                <a:cs typeface="Times New Roman" panose="02020603050405020304" pitchFamily="18" charset="0"/>
              </a:rPr>
              <a:t>juli</a:t>
            </a:r>
            <a:r>
              <a:rPr lang="nl-NL" sz="1100" dirty="0">
                <a:effectLst/>
                <a:latin typeface="Aptos" panose="020B0004020202020204" pitchFamily="34" charset="0"/>
                <a:ea typeface="Calibri" panose="020F0502020204030204" pitchFamily="34" charset="0"/>
                <a:cs typeface="Times New Roman" panose="02020603050405020304" pitchFamily="18" charset="0"/>
              </a:rPr>
              <a:t> 20</a:t>
            </a:r>
            <a:r>
              <a:rPr lang="nl-NL" sz="1100" dirty="0">
                <a:latin typeface="Aptos" panose="020B0004020202020204" pitchFamily="34" charset="0"/>
                <a:ea typeface="Calibri" panose="020F0502020204030204" pitchFamily="34" charset="0"/>
                <a:cs typeface="Times New Roman" panose="02020603050405020304" pitchFamily="18" charset="0"/>
              </a:rPr>
              <a:t>24</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De eerste nieuwsbrief van 2024 en het is een goed gevuld exemplaar! Het betere (vaar)weer is in aantocht en de schouwen zijn of worden weer klaargemaakt voor het nieuwe vaarseizoen. Wij als bestuur hebben er zin in!</a:t>
            </a:r>
          </a:p>
          <a:p>
            <a:r>
              <a:rPr lang="nl-NL" sz="1100" dirty="0">
                <a:effectLst/>
                <a:latin typeface="Aptos" panose="020B0004020202020204" pitchFamily="34" charset="0"/>
                <a:ea typeface="Aptos" panose="020B0004020202020204" pitchFamily="34" charset="0"/>
                <a:cs typeface="Times New Roman" panose="02020603050405020304" pitchFamily="18" charset="0"/>
              </a:rPr>
              <a:t>Er staan weer wat leuke VBZ- en niet-VBZ evenementen op de agenda. Het complete overzicht is te vinden op de website </a:t>
            </a:r>
            <a:r>
              <a:rPr lang="nl-NL" sz="11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www.zalmschouw.nl/evenementen/agenda</a:t>
            </a:r>
            <a:r>
              <a:rPr lang="nl-NL" sz="1100" dirty="0">
                <a:effectLst/>
                <a:latin typeface="Aptos" panose="020B0004020202020204" pitchFamily="34" charset="0"/>
                <a:ea typeface="Aptos" panose="020B0004020202020204" pitchFamily="34" charset="0"/>
                <a:cs typeface="Times New Roman" panose="02020603050405020304" pitchFamily="18" charset="0"/>
              </a:rPr>
              <a:t>.</a:t>
            </a:r>
            <a:br>
              <a:rPr lang="nl-NL" sz="1100" dirty="0">
                <a:effectLst/>
                <a:latin typeface="Aptos" panose="020B0004020202020204" pitchFamily="34" charset="0"/>
                <a:ea typeface="Aptos" panose="020B0004020202020204" pitchFamily="34" charset="0"/>
                <a:cs typeface="Times New Roman" panose="02020603050405020304" pitchFamily="18" charset="0"/>
              </a:rPr>
            </a:b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dirty="0">
                <a:effectLst/>
                <a:latin typeface="Aptos" panose="020B0004020202020204" pitchFamily="34" charset="0"/>
                <a:ea typeface="Aptos" panose="020B0004020202020204" pitchFamily="34" charset="0"/>
                <a:cs typeface="Times New Roman" panose="02020603050405020304" pitchFamily="18" charset="0"/>
              </a:rPr>
              <a:t>Het jaar is al actief van start gegaan met de Algemene ledenvergadering die eind januari heeft plaatsgevonden, de winterwandeling gezamenlijk met ODS in de Biesbosch rond ‘De Jantjesplaat’ </a:t>
            </a: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dirty="0">
                <a:effectLst/>
                <a:latin typeface="Aptos" panose="020B0004020202020204" pitchFamily="34" charset="0"/>
                <a:ea typeface="Aptos" panose="020B0004020202020204" pitchFamily="34" charset="0"/>
                <a:cs typeface="Times New Roman" panose="02020603050405020304" pitchFamily="18" charset="0"/>
              </a:rPr>
              <a:t>op 4 februari, de </a:t>
            </a:r>
            <a:r>
              <a:rPr lang="nl-NL" sz="1100" dirty="0" err="1">
                <a:effectLst/>
                <a:latin typeface="Aptos" panose="020B0004020202020204" pitchFamily="34" charset="0"/>
                <a:ea typeface="Aptos" panose="020B0004020202020204" pitchFamily="34" charset="0"/>
                <a:cs typeface="Times New Roman" panose="02020603050405020304" pitchFamily="18" charset="0"/>
              </a:rPr>
              <a:t>Taandag</a:t>
            </a:r>
            <a:r>
              <a:rPr lang="nl-NL" sz="1100" dirty="0">
                <a:effectLst/>
                <a:latin typeface="Aptos" panose="020B0004020202020204" pitchFamily="34" charset="0"/>
                <a:ea typeface="Aptos" panose="020B0004020202020204" pitchFamily="34" charset="0"/>
                <a:cs typeface="Times New Roman" panose="02020603050405020304" pitchFamily="18" charset="0"/>
              </a:rPr>
              <a:t> in de Boetkeet op 13 april</a:t>
            </a:r>
            <a:r>
              <a:rPr lang="nl-NL" sz="1100" dirty="0">
                <a:latin typeface="Aptos" panose="020B0004020202020204" pitchFamily="34" charset="0"/>
                <a:ea typeface="Aptos" panose="020B0004020202020204" pitchFamily="34" charset="0"/>
                <a:cs typeface="Times New Roman" panose="02020603050405020304" pitchFamily="18" charset="0"/>
              </a:rPr>
              <a:t> en de 20</a:t>
            </a:r>
            <a:r>
              <a:rPr lang="nl-NL" sz="1100" baseline="30000" dirty="0">
                <a:latin typeface="Aptos" panose="020B0004020202020204" pitchFamily="34" charset="0"/>
                <a:ea typeface="Aptos" panose="020B0004020202020204" pitchFamily="34" charset="0"/>
                <a:cs typeface="Times New Roman" panose="02020603050405020304" pitchFamily="18" charset="0"/>
              </a:rPr>
              <a:t>e</a:t>
            </a:r>
            <a:r>
              <a:rPr lang="nl-NL" sz="1100" dirty="0">
                <a:latin typeface="Aptos" panose="020B0004020202020204" pitchFamily="34" charset="0"/>
                <a:ea typeface="Aptos" panose="020B0004020202020204" pitchFamily="34" charset="0"/>
                <a:cs typeface="Times New Roman" panose="02020603050405020304" pitchFamily="18" charset="0"/>
              </a:rPr>
              <a:t> editie van ‘Dordt in Stoom’.</a:t>
            </a:r>
            <a:br>
              <a:rPr lang="nl-NL" sz="1100" dirty="0">
                <a:effectLst/>
                <a:latin typeface="Aptos" panose="020B0004020202020204" pitchFamily="34" charset="0"/>
                <a:ea typeface="Aptos" panose="020B0004020202020204" pitchFamily="34" charset="0"/>
                <a:cs typeface="Times New Roman" panose="02020603050405020304" pitchFamily="18" charset="0"/>
              </a:rPr>
            </a:b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b="1" u="sng" dirty="0">
                <a:effectLst/>
                <a:latin typeface="Aptos" panose="020B0004020202020204" pitchFamily="34" charset="0"/>
                <a:ea typeface="Aptos" panose="020B0004020202020204" pitchFamily="34" charset="0"/>
                <a:cs typeface="Times New Roman" panose="02020603050405020304" pitchFamily="18" charset="0"/>
              </a:rPr>
              <a:t>Winterwandeling ODS &amp; VBZ</a:t>
            </a:r>
            <a:br>
              <a:rPr lang="nl-NL" sz="1100" dirty="0">
                <a:effectLst/>
                <a:latin typeface="Aptos" panose="020B0004020202020204" pitchFamily="34" charset="0"/>
                <a:ea typeface="Aptos" panose="020B0004020202020204" pitchFamily="34" charset="0"/>
                <a:cs typeface="Times New Roman" panose="02020603050405020304" pitchFamily="18" charset="0"/>
              </a:rPr>
            </a:b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dirty="0">
                <a:effectLst/>
                <a:latin typeface="Aptos" panose="020B0004020202020204" pitchFamily="34" charset="0"/>
                <a:ea typeface="Aptos" panose="020B0004020202020204" pitchFamily="34" charset="0"/>
                <a:cs typeface="Times New Roman" panose="02020603050405020304" pitchFamily="18" charset="0"/>
              </a:rPr>
              <a:t>		Op 4 februari stond de gezamenlijke winterwandeling gepland. </a:t>
            </a: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dirty="0">
                <a:effectLst/>
                <a:latin typeface="Aptos" panose="020B0004020202020204" pitchFamily="34" charset="0"/>
                <a:ea typeface="Aptos" panose="020B0004020202020204" pitchFamily="34" charset="0"/>
                <a:cs typeface="Times New Roman" panose="02020603050405020304" pitchFamily="18" charset="0"/>
              </a:rPr>
              <a:t>		Op het startpunt verzamelde zich een grote groep mensen en vertrok-		ken we al keuvelend richting het wandelgebied. </a:t>
            </a: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dirty="0">
                <a:effectLst/>
                <a:latin typeface="Aptos" panose="020B0004020202020204" pitchFamily="34" charset="0"/>
                <a:ea typeface="Aptos" panose="020B0004020202020204" pitchFamily="34" charset="0"/>
                <a:cs typeface="Times New Roman" panose="02020603050405020304" pitchFamily="18" charset="0"/>
              </a:rPr>
              <a:t>		Een mooie wandeling door de prachtige natuur, </a:t>
            </a: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dirty="0">
                <a:effectLst/>
                <a:latin typeface="Aptos" panose="020B0004020202020204" pitchFamily="34" charset="0"/>
                <a:ea typeface="Aptos" panose="020B0004020202020204" pitchFamily="34" charset="0"/>
                <a:cs typeface="Times New Roman" panose="02020603050405020304" pitchFamily="18" charset="0"/>
              </a:rPr>
              <a:t>		met af en toe behoorlijke uitdagingen dwars door 			plassen en modder volgde. Onderweg viel de groep </a:t>
            </a: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dirty="0">
                <a:effectLst/>
                <a:latin typeface="Aptos" panose="020B0004020202020204" pitchFamily="34" charset="0"/>
                <a:ea typeface="Aptos" panose="020B0004020202020204" pitchFamily="34" charset="0"/>
                <a:cs typeface="Times New Roman" panose="02020603050405020304" pitchFamily="18" charset="0"/>
              </a:rPr>
              <a:t>		uiteen maar uiteindelijk kwam iedereen weer gezel-</a:t>
            </a: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dirty="0">
                <a:effectLst/>
                <a:latin typeface="Aptos" panose="020B0004020202020204" pitchFamily="34" charset="0"/>
                <a:ea typeface="Aptos" panose="020B0004020202020204" pitchFamily="34" charset="0"/>
                <a:cs typeface="Times New Roman" panose="02020603050405020304" pitchFamily="18" charset="0"/>
              </a:rPr>
              <a:t> 		lig</a:t>
            </a:r>
            <a:r>
              <a:rPr lang="nl-NL" sz="1100" dirty="0">
                <a:latin typeface="Aptos" panose="020B0004020202020204" pitchFamily="34" charset="0"/>
                <a:ea typeface="Aptos" panose="020B0004020202020204" pitchFamily="34" charset="0"/>
                <a:cs typeface="Times New Roman" panose="02020603050405020304" pitchFamily="18" charset="0"/>
              </a:rPr>
              <a:t> </a:t>
            </a:r>
            <a:r>
              <a:rPr lang="nl-NL" sz="1100" dirty="0">
                <a:effectLst/>
                <a:latin typeface="Aptos" panose="020B0004020202020204" pitchFamily="34" charset="0"/>
                <a:ea typeface="Aptos" panose="020B0004020202020204" pitchFamily="34" charset="0"/>
                <a:cs typeface="Times New Roman" panose="02020603050405020304" pitchFamily="18" charset="0"/>
              </a:rPr>
              <a:t>samen in de Boetkeet. </a:t>
            </a: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dirty="0">
                <a:effectLst/>
                <a:latin typeface="Aptos" panose="020B0004020202020204" pitchFamily="34" charset="0"/>
                <a:ea typeface="Aptos" panose="020B0004020202020204" pitchFamily="34" charset="0"/>
                <a:cs typeface="Times New Roman" panose="02020603050405020304" pitchFamily="18" charset="0"/>
              </a:rPr>
              <a:t>Daar stond heerlijke erwtensoep, een warm drankje, fris of een borrel klaar. Dat </a:t>
            </a: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dirty="0">
                <a:effectLst/>
                <a:latin typeface="Aptos" panose="020B0004020202020204" pitchFamily="34" charset="0"/>
                <a:ea typeface="Aptos" panose="020B0004020202020204" pitchFamily="34" charset="0"/>
                <a:cs typeface="Times New Roman" panose="02020603050405020304" pitchFamily="18" charset="0"/>
              </a:rPr>
              <a:t>ging</a:t>
            </a:r>
            <a:r>
              <a:rPr lang="nl-NL" sz="1100" dirty="0">
                <a:latin typeface="Aptos" panose="020B0004020202020204" pitchFamily="34" charset="0"/>
                <a:ea typeface="Aptos" panose="020B0004020202020204" pitchFamily="34" charset="0"/>
                <a:cs typeface="Times New Roman" panose="02020603050405020304" pitchFamily="18" charset="0"/>
              </a:rPr>
              <a:t> </a:t>
            </a:r>
            <a:r>
              <a:rPr lang="nl-NL" sz="1100" dirty="0">
                <a:effectLst/>
                <a:latin typeface="Aptos" panose="020B0004020202020204" pitchFamily="34" charset="0"/>
                <a:ea typeface="Aptos" panose="020B0004020202020204" pitchFamily="34" charset="0"/>
                <a:cs typeface="Times New Roman" panose="02020603050405020304" pitchFamily="18" charset="0"/>
              </a:rPr>
              <a:t>er na deze sportieve bezigheid wel in. Er werd nog geruime tijd nagepraat. </a:t>
            </a:r>
            <a:br>
              <a:rPr lang="nl-NL" sz="1100" dirty="0">
                <a:effectLst/>
                <a:latin typeface="Aptos" panose="020B0004020202020204" pitchFamily="34" charset="0"/>
                <a:ea typeface="Aptos" panose="020B0004020202020204" pitchFamily="34" charset="0"/>
                <a:cs typeface="Times New Roman" panose="02020603050405020304" pitchFamily="18" charset="0"/>
              </a:rPr>
            </a:br>
            <a:r>
              <a:rPr lang="nl-NL" sz="1100" dirty="0">
                <a:effectLst/>
                <a:latin typeface="Aptos" panose="020B0004020202020204" pitchFamily="34" charset="0"/>
                <a:ea typeface="Aptos" panose="020B0004020202020204" pitchFamily="34" charset="0"/>
                <a:cs typeface="Times New Roman" panose="02020603050405020304" pitchFamily="18" charset="0"/>
              </a:rPr>
              <a:t>Een geslaagd samenzijn!</a:t>
            </a:r>
          </a:p>
          <a:p>
            <a:endParaRPr lang="nl-NL" sz="1100" dirty="0">
              <a:latin typeface="Aptos" panose="020B0004020202020204" pitchFamily="34" charset="0"/>
              <a:ea typeface="Aptos" panose="020B0004020202020204" pitchFamily="34" charset="0"/>
              <a:cs typeface="Times New Roman" panose="02020603050405020304" pitchFamily="18" charset="0"/>
            </a:endParaRPr>
          </a:p>
          <a:p>
            <a:endParaRPr lang="nl-NL" sz="1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t>Dordt in Stoom</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100" dirty="0">
                <a:latin typeface="Aptos" panose="020B0004020202020204" pitchFamily="34" charset="0"/>
              </a:rPr>
              <a:t>Het is vrijdag 24 mei en we beginnen ons voor te bereiden voor Dordt</a:t>
            </a:r>
            <a:br>
              <a:rPr lang="nl-NL" sz="1100" dirty="0">
                <a:latin typeface="Aptos" panose="020B0004020202020204" pitchFamily="34" charset="0"/>
              </a:rPr>
            </a:br>
            <a:r>
              <a:rPr lang="nl-NL" sz="1100" dirty="0">
                <a:latin typeface="Aptos" panose="020B0004020202020204" pitchFamily="34" charset="0"/>
              </a:rPr>
              <a:t>	in Stoom. Soms lijkt wel alsof je voor een hele week spullen aan </a:t>
            </a:r>
            <a:br>
              <a:rPr lang="nl-NL" sz="1100" dirty="0">
                <a:latin typeface="Aptos" panose="020B0004020202020204" pitchFamily="34" charset="0"/>
              </a:rPr>
            </a:br>
            <a:r>
              <a:rPr lang="nl-NL" sz="1100" dirty="0">
                <a:latin typeface="Aptos" panose="020B0004020202020204" pitchFamily="34" charset="0"/>
              </a:rPr>
              <a:t>	boord gaat brengen terwijl het 	maar voor een paar dagen is. Maar </a:t>
            </a:r>
            <a:br>
              <a:rPr lang="nl-NL" sz="1100" dirty="0">
                <a:latin typeface="Aptos" panose="020B0004020202020204" pitchFamily="34" charset="0"/>
              </a:rPr>
            </a:br>
            <a:r>
              <a:rPr lang="nl-NL" sz="1100" dirty="0">
                <a:latin typeface="Aptos" panose="020B0004020202020204" pitchFamily="34" charset="0"/>
              </a:rPr>
              <a:t>	goed, onze vertrektijd is om 11:45 uur vanuit Woudrichem richting </a:t>
            </a:r>
            <a:br>
              <a:rPr lang="nl-NL" sz="1100" dirty="0">
                <a:latin typeface="Aptos" panose="020B0004020202020204" pitchFamily="34" charset="0"/>
              </a:rPr>
            </a:br>
            <a:r>
              <a:rPr lang="nl-NL" sz="1100" dirty="0">
                <a:latin typeface="Aptos" panose="020B0004020202020204" pitchFamily="34" charset="0"/>
              </a:rPr>
              <a:t>Hardinxveld want om 13:00 uur zouden we verzamelen met andere zalmschouwen.</a:t>
            </a:r>
            <a:br>
              <a:rPr lang="nl-NL" sz="1100" dirty="0">
                <a:latin typeface="Aptos" panose="020B0004020202020204" pitchFamily="34" charset="0"/>
              </a:rPr>
            </a:br>
            <a:endParaRPr lang="nl-NL" sz="1100" dirty="0">
              <a:latin typeface="Aptos" panose="020B0004020202020204" pitchFamily="34" charset="0"/>
            </a:endParaRPr>
          </a:p>
          <a:p>
            <a:pPr>
              <a:lnSpc>
                <a:spcPct val="107000"/>
              </a:lnSpc>
              <a:spcAft>
                <a:spcPts val="800"/>
              </a:spcAft>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Vanwege het hoge water stond er op de Merwede een sterke stroming die we geluk-</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err="1">
                <a:effectLst/>
                <a:latin typeface="Aptos" panose="020B0004020202020204" pitchFamily="34" charset="0"/>
                <a:ea typeface="Aptos" panose="020B0004020202020204" pitchFamily="34" charset="0"/>
                <a:cs typeface="Times New Roman" panose="02020603050405020304" pitchFamily="18" charset="0"/>
              </a:rPr>
              <a:t>kig</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mee hadden dus waren we in een “stroomversnelling in Hardinxveld”.</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Daar aangekomen, met natuurlijk ellendig weer wat nu al maanden en maanden bezig is, zien we al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de schimmen van meerdere zalmschouwen die aan de kade zijn aangemeerd.</a:t>
            </a:r>
          </a:p>
          <a:p>
            <a:pPr>
              <a:lnSpc>
                <a:spcPct val="107000"/>
              </a:lnSpc>
              <a:spcAft>
                <a:spcPts val="800"/>
              </a:spcAft>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Uiteindelijk komen Ad van de Water en andere zalmschouwen daar ook aan, waarna we gezellig met z’n allen richting Dordt gaan.</a:t>
            </a:r>
          </a:p>
        </p:txBody>
      </p:sp>
      <p:pic>
        <p:nvPicPr>
          <p:cNvPr id="5" name="Afbeelding 4">
            <a:extLst>
              <a:ext uri="{FF2B5EF4-FFF2-40B4-BE49-F238E27FC236}">
                <a16:creationId xmlns:a16="http://schemas.microsoft.com/office/drawing/2014/main" id="{29392515-5C18-F2C6-7DBD-D340166D1520}"/>
              </a:ext>
            </a:extLst>
          </p:cNvPr>
          <p:cNvPicPr>
            <a:picLocks noChangeAspect="1"/>
          </p:cNvPicPr>
          <p:nvPr/>
        </p:nvPicPr>
        <p:blipFill>
          <a:blip r:embed="rId6"/>
          <a:stretch>
            <a:fillRect/>
          </a:stretch>
        </p:blipFill>
        <p:spPr>
          <a:xfrm>
            <a:off x="402502" y="6704849"/>
            <a:ext cx="984685" cy="675463"/>
          </a:xfrm>
          <a:prstGeom prst="rect">
            <a:avLst/>
          </a:prstGeom>
        </p:spPr>
      </p:pic>
      <p:sp>
        <p:nvSpPr>
          <p:cNvPr id="6" name="AutoShape 2">
            <a:extLst>
              <a:ext uri="{FF2B5EF4-FFF2-40B4-BE49-F238E27FC236}">
                <a16:creationId xmlns:a16="http://schemas.microsoft.com/office/drawing/2014/main" id="{42663596-7786-7F4D-5891-E9CFDFBAE27D}"/>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4">
            <a:extLst>
              <a:ext uri="{FF2B5EF4-FFF2-40B4-BE49-F238E27FC236}">
                <a16:creationId xmlns:a16="http://schemas.microsoft.com/office/drawing/2014/main" id="{9F0DA641-FEF8-FF8A-C014-F8A89319C908}"/>
              </a:ext>
            </a:extLst>
          </p:cNvPr>
          <p:cNvSpPr>
            <a:spLocks noChangeAspect="1" noChangeArrowheads="1"/>
          </p:cNvSpPr>
          <p:nvPr/>
        </p:nvSpPr>
        <p:spPr bwMode="auto">
          <a:xfrm>
            <a:off x="3429000" y="457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CC578E8A-F056-F020-9CD1-DD8080BE2A46}"/>
              </a:ext>
            </a:extLst>
          </p:cNvPr>
          <p:cNvPicPr>
            <a:picLocks noChangeAspect="1"/>
          </p:cNvPicPr>
          <p:nvPr/>
        </p:nvPicPr>
        <p:blipFill>
          <a:blip r:embed="rId7"/>
          <a:stretch>
            <a:fillRect/>
          </a:stretch>
        </p:blipFill>
        <p:spPr>
          <a:xfrm>
            <a:off x="476672" y="4283968"/>
            <a:ext cx="1598783" cy="1191593"/>
          </a:xfrm>
          <a:prstGeom prst="rect">
            <a:avLst/>
          </a:prstGeom>
        </p:spPr>
      </p:pic>
      <p:pic>
        <p:nvPicPr>
          <p:cNvPr id="11" name="Afbeelding 10">
            <a:extLst>
              <a:ext uri="{FF2B5EF4-FFF2-40B4-BE49-F238E27FC236}">
                <a16:creationId xmlns:a16="http://schemas.microsoft.com/office/drawing/2014/main" id="{9C51ACD4-AA83-4C23-5375-F9EF46FC03CC}"/>
              </a:ext>
            </a:extLst>
          </p:cNvPr>
          <p:cNvPicPr>
            <a:picLocks noChangeAspect="1"/>
          </p:cNvPicPr>
          <p:nvPr/>
        </p:nvPicPr>
        <p:blipFill>
          <a:blip r:embed="rId8"/>
          <a:stretch>
            <a:fillRect/>
          </a:stretch>
        </p:blipFill>
        <p:spPr>
          <a:xfrm>
            <a:off x="5390451" y="4644008"/>
            <a:ext cx="990877" cy="1312912"/>
          </a:xfrm>
          <a:prstGeom prst="rect">
            <a:avLst/>
          </a:prstGeom>
        </p:spPr>
      </p:pic>
      <p:pic>
        <p:nvPicPr>
          <p:cNvPr id="9" name="Afbeelding 8">
            <a:extLst>
              <a:ext uri="{FF2B5EF4-FFF2-40B4-BE49-F238E27FC236}">
                <a16:creationId xmlns:a16="http://schemas.microsoft.com/office/drawing/2014/main" id="{C2D4C203-FA90-1302-3FBB-1EB15B7378FD}"/>
              </a:ext>
            </a:extLst>
          </p:cNvPr>
          <p:cNvPicPr>
            <a:picLocks noChangeAspect="1"/>
          </p:cNvPicPr>
          <p:nvPr/>
        </p:nvPicPr>
        <p:blipFill>
          <a:blip r:embed="rId9"/>
          <a:stretch>
            <a:fillRect/>
          </a:stretch>
        </p:blipFill>
        <p:spPr>
          <a:xfrm>
            <a:off x="5517232" y="6736593"/>
            <a:ext cx="914837" cy="1219783"/>
          </a:xfrm>
          <a:prstGeom prst="rect">
            <a:avLst/>
          </a:prstGeom>
        </p:spPr>
      </p:pic>
    </p:spTree>
    <p:extLst>
      <p:ext uri="{BB962C8B-B14F-4D97-AF65-F5344CB8AC3E}">
        <p14:creationId xmlns:p14="http://schemas.microsoft.com/office/powerpoint/2010/main" val="3019217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7062431-4CA0-85B4-569E-E5AF82846D31}"/>
              </a:ext>
            </a:extLst>
          </p:cNvPr>
          <p:cNvSpPr>
            <a:spLocks noGrp="1"/>
          </p:cNvSpPr>
          <p:nvPr>
            <p:ph idx="1"/>
          </p:nvPr>
        </p:nvSpPr>
        <p:spPr>
          <a:xfrm>
            <a:off x="342900" y="1835696"/>
            <a:ext cx="6172200" cy="7042729"/>
          </a:xfrm>
        </p:spPr>
        <p:txBody>
          <a:bodyPr>
            <a:normAutofit/>
          </a:bodyPr>
          <a:lstStyle/>
          <a:p>
            <a:pPr marL="0" indent="0">
              <a:buNone/>
            </a:pPr>
            <a:r>
              <a:rPr lang="nl-NL" sz="1100" dirty="0">
                <a:latin typeface="Aptos" panose="020B0004020202020204" pitchFamily="34" charset="0"/>
              </a:rPr>
              <a:t>		  	Wat is toch leuk als je zo met alle zalmschouwen op 			weg bent, het blijft steeds een prachtig mooi plaatje.</a:t>
            </a:r>
          </a:p>
          <a:p>
            <a:pPr marL="0" indent="0">
              <a:buNone/>
            </a:pPr>
            <a:r>
              <a:rPr lang="nl-NL" sz="1100" dirty="0">
                <a:latin typeface="Aptos" panose="020B0004020202020204" pitchFamily="34" charset="0"/>
              </a:rPr>
              <a:t>		   	Op de Beneden-Merwede was het water erg onstuimig 			door de vele duwboten en beroepsvaart waardoor er 			erg veel hoge golven waren.</a:t>
            </a:r>
          </a:p>
          <a:p>
            <a:pPr marL="0" indent="0">
              <a:buNone/>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			Het is ff een stukkie varen maar, dat mag de pret niet 			drukken als we eenmaal bij Dordrecht aankomen waar we diverse stoomboten en baggerschepen zien. Wat een ontzettend leuk gezicht!</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Eenmaal aangekomen is het nog wachten totdat de ophaalbrug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open gaat, want sommigen hebben hun mast nog staan. Na een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klein half uurtje gaat de ophaalbrug open waarna we onze doorvaart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konden voortzetten richting de aangelegde pontons in de haven van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Dordrecht.</a:t>
            </a:r>
          </a:p>
          <a:p>
            <a:pPr marL="0" indent="0">
              <a:lnSpc>
                <a:spcPct val="107000"/>
              </a:lnSpc>
              <a:spcAft>
                <a:spcPts val="800"/>
              </a:spcAft>
              <a:buNone/>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Eenmaal aangemeerd en na de lange tocht ff bijkomen en natuurlijk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een lekker biertje en de vrouwen een glaasje witte wijn.</a:t>
            </a:r>
          </a:p>
          <a:p>
            <a:pPr marL="0" indent="0">
              <a:lnSpc>
                <a:spcPct val="107000"/>
              </a:lnSpc>
              <a:spcAft>
                <a:spcPts val="800"/>
              </a:spcAft>
              <a:buNone/>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Na weer een beetje bijgekomen te zijn, ben ik samen met Harry,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William en nog iemand waarvan ik ff de naam niet van weet (sorry!)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kraampjes opgehaald die we van de organisatie mochten gebruiken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voor de volgende dag. We hadden wel kraampjes maar deze waren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net iets groter zodat je beter beschut bent tegen de regen. Want de volgende dag zou er rooie poon gebakken worden op de vuurduvels en dan wil je natuurlijk niet in de regen zitten!</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nl-NL" sz="1100" kern="100" dirty="0">
                <a:latin typeface="Aptos" panose="020B0004020202020204" pitchFamily="34" charset="0"/>
                <a:ea typeface="Aptos" panose="020B0004020202020204" pitchFamily="34" charset="0"/>
                <a:cs typeface="Times New Roman" panose="02020603050405020304" pitchFamily="18" charset="0"/>
              </a:rPr>
              <a:t>			        </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Sommige zalmschouwen hebben hierna nog mee 			        gedaan aan de vlootschouw om 20:00 uur, wat een 		 	        prachtig schouwspel was van stoomboten, 			        marineschepen en andere oude boten.</a:t>
            </a:r>
          </a:p>
          <a:p>
            <a:pPr marL="0" indent="0">
              <a:lnSpc>
                <a:spcPct val="107000"/>
              </a:lnSpc>
              <a:spcAft>
                <a:spcPts val="800"/>
              </a:spcAft>
              <a:buNone/>
            </a:pPr>
            <a:r>
              <a:rPr lang="nl-NL" sz="1100" kern="100" dirty="0">
                <a:solidFill>
                  <a:srgbClr val="0A0A0A"/>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Dordt in Stoom startte ook met een 				        stoomfluitenconcert om 20.00 uur. Vanaf 				        het Groothoofd, de Merwekade </a:t>
            </a:r>
            <a:r>
              <a:rPr lang="nl-NL" sz="1100" kern="100" dirty="0" err="1">
                <a:solidFill>
                  <a:srgbClr val="0A0A0A"/>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èn</a:t>
            </a:r>
            <a:r>
              <a:rPr lang="nl-NL" sz="1100" kern="100" dirty="0">
                <a:solidFill>
                  <a:srgbClr val="0A0A0A"/>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op de oevers 			        van Zwijndrecht en Papendrecht was dit spektakel 			        te volgen.</a:t>
            </a:r>
          </a:p>
          <a:p>
            <a:pPr marL="0" indent="0">
              <a:lnSpc>
                <a:spcPct val="107000"/>
              </a:lnSpc>
              <a:spcAft>
                <a:spcPts val="800"/>
              </a:spcAft>
              <a:buNone/>
            </a:pP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100" dirty="0">
              <a:latin typeface="Aptos" panose="020B0004020202020204" pitchFamily="34" charset="0"/>
            </a:endParaRPr>
          </a:p>
        </p:txBody>
      </p:sp>
      <p:graphicFrame>
        <p:nvGraphicFramePr>
          <p:cNvPr id="6" name="Object 5">
            <a:extLst>
              <a:ext uri="{FF2B5EF4-FFF2-40B4-BE49-F238E27FC236}">
                <a16:creationId xmlns:a16="http://schemas.microsoft.com/office/drawing/2014/main" id="{C2D5FF91-3444-9045-09A0-8859B06514C7}"/>
              </a:ext>
            </a:extLst>
          </p:cNvPr>
          <p:cNvGraphicFramePr>
            <a:graphicFrameLocks noChangeAspect="1"/>
          </p:cNvGraphicFramePr>
          <p:nvPr>
            <p:extLst>
              <p:ext uri="{D42A27DB-BD31-4B8C-83A1-F6EECF244321}">
                <p14:modId xmlns:p14="http://schemas.microsoft.com/office/powerpoint/2010/main" val="2434687363"/>
              </p:ext>
            </p:extLst>
          </p:nvPr>
        </p:nvGraphicFramePr>
        <p:xfrm>
          <a:off x="260648" y="222101"/>
          <a:ext cx="6408738" cy="1325563"/>
        </p:xfrm>
        <a:graphic>
          <a:graphicData uri="http://schemas.openxmlformats.org/presentationml/2006/ole">
            <mc:AlternateContent xmlns:mc="http://schemas.openxmlformats.org/markup-compatibility/2006">
              <mc:Choice xmlns:v="urn:schemas-microsoft-com:vml" Requires="v">
                <p:oleObj name="Picture" r:id="rId2" imgW="7162800" imgH="1484376" progId="Word.Picture.8">
                  <p:embed/>
                </p:oleObj>
              </mc:Choice>
              <mc:Fallback>
                <p:oleObj name="Picture" r:id="rId2" imgW="7162800" imgH="1484376" progId="Word.Picture.8">
                  <p:embed/>
                  <p:pic>
                    <p:nvPicPr>
                      <p:cNvPr id="6" name="Object 5">
                        <a:extLst>
                          <a:ext uri="{FF2B5EF4-FFF2-40B4-BE49-F238E27FC236}">
                            <a16:creationId xmlns:a16="http://schemas.microsoft.com/office/drawing/2014/main" id="{C2D5FF91-3444-9045-09A0-8859B0651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222101"/>
                        <a:ext cx="6408738"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Afbeelding 6" descr="Afbeelding met buitenshuis, hemel, water, transport&#10;&#10;Automatisch gegenereerde beschrijving">
            <a:extLst>
              <a:ext uri="{FF2B5EF4-FFF2-40B4-BE49-F238E27FC236}">
                <a16:creationId xmlns:a16="http://schemas.microsoft.com/office/drawing/2014/main" id="{1115AF13-A674-E6A2-F47C-D827557288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266" b="32857"/>
          <a:stretch/>
        </p:blipFill>
        <p:spPr bwMode="auto">
          <a:xfrm>
            <a:off x="426758" y="1907704"/>
            <a:ext cx="2592309" cy="1163036"/>
          </a:xfrm>
          <a:prstGeom prst="rect">
            <a:avLst/>
          </a:prstGeom>
          <a:noFill/>
          <a:ln>
            <a:noFill/>
          </a:ln>
          <a:extLst>
            <a:ext uri="{53640926-AAD7-44D8-BBD7-CCE9431645EC}">
              <a14:shadowObscured xmlns:a14="http://schemas.microsoft.com/office/drawing/2010/main"/>
            </a:ext>
          </a:extLst>
        </p:spPr>
      </p:pic>
      <p:pic>
        <p:nvPicPr>
          <p:cNvPr id="9" name="Afbeelding 8">
            <a:extLst>
              <a:ext uri="{FF2B5EF4-FFF2-40B4-BE49-F238E27FC236}">
                <a16:creationId xmlns:a16="http://schemas.microsoft.com/office/drawing/2014/main" id="{BD9E7025-8670-158C-DD27-67208BED7EA6}"/>
              </a:ext>
            </a:extLst>
          </p:cNvPr>
          <p:cNvPicPr>
            <a:picLocks noChangeAspect="1"/>
          </p:cNvPicPr>
          <p:nvPr/>
        </p:nvPicPr>
        <p:blipFill>
          <a:blip r:embed="rId5"/>
          <a:stretch>
            <a:fillRect/>
          </a:stretch>
        </p:blipFill>
        <p:spPr>
          <a:xfrm>
            <a:off x="4707158" y="3563888"/>
            <a:ext cx="1548527" cy="2064086"/>
          </a:xfrm>
          <a:prstGeom prst="rect">
            <a:avLst/>
          </a:prstGeom>
        </p:spPr>
      </p:pic>
      <p:pic>
        <p:nvPicPr>
          <p:cNvPr id="10" name="Afbeelding 9" descr="Dordt in Stoom na vier jaar terug van weggeweest - DordtCentraal | Gratis  huis-aan-huis-krant voor Dordrecht, Zwijndrecht en Papendrecht.">
            <a:extLst>
              <a:ext uri="{FF2B5EF4-FFF2-40B4-BE49-F238E27FC236}">
                <a16:creationId xmlns:a16="http://schemas.microsoft.com/office/drawing/2014/main" id="{8DD80554-893B-0D1C-7E13-6EDF7A439E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672" y="6444208"/>
            <a:ext cx="2793621" cy="1656184"/>
          </a:xfrm>
          <a:prstGeom prst="rect">
            <a:avLst/>
          </a:prstGeom>
          <a:noFill/>
          <a:ln>
            <a:noFill/>
          </a:ln>
        </p:spPr>
      </p:pic>
    </p:spTree>
    <p:extLst>
      <p:ext uri="{BB962C8B-B14F-4D97-AF65-F5344CB8AC3E}">
        <p14:creationId xmlns:p14="http://schemas.microsoft.com/office/powerpoint/2010/main" val="19716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F305092-EAF9-AFEC-314D-E1E7F8A9B251}"/>
              </a:ext>
            </a:extLst>
          </p:cNvPr>
          <p:cNvSpPr>
            <a:spLocks noGrp="1"/>
          </p:cNvSpPr>
          <p:nvPr>
            <p:ph idx="1"/>
          </p:nvPr>
        </p:nvSpPr>
        <p:spPr>
          <a:xfrm>
            <a:off x="342900" y="1820332"/>
            <a:ext cx="6172200" cy="7216164"/>
          </a:xfrm>
        </p:spPr>
        <p:txBody>
          <a:bodyPr>
            <a:normAutofit/>
          </a:bodyPr>
          <a:lstStyle/>
          <a:p>
            <a:pPr marL="0" indent="0">
              <a:buNone/>
            </a:pPr>
            <a:r>
              <a:rPr lang="nl-NL" sz="1100" kern="100" dirty="0">
                <a:solidFill>
                  <a:srgbClr val="0A0A0A"/>
                </a:solidFill>
                <a:highlight>
                  <a:srgbClr val="FFFFFF"/>
                </a:highlight>
                <a:latin typeface="Aptos" panose="020B0004020202020204" pitchFamily="34" charset="0"/>
                <a:ea typeface="Aptos" panose="020B0004020202020204" pitchFamily="34" charset="0"/>
                <a:cs typeface="Times New Roman" panose="02020603050405020304" pitchFamily="18" charset="0"/>
              </a:rPr>
              <a:t>De avond nadert, de stoomboten laten nog hun laatste fluitsignaal horen en dan gaan we  lekker maffen nadat de nodige drank en eten genuttigd zijn want morgen gaat het spektakel beginnen.</a:t>
            </a:r>
          </a:p>
          <a:p>
            <a:pPr marL="0" indent="0">
              <a:lnSpc>
                <a:spcPct val="107000"/>
              </a:lnSpc>
              <a:spcAft>
                <a:spcPts val="800"/>
              </a:spcAft>
              <a:buNone/>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Het is zaterdagochtend het weer is eindelijk een beetje beter en koffie wordt gezet en eitjes worden gebakken, om daarna fris en fruitig te beginnen aan de dag. Ik ga met William nog naar de plaatselijke barbier in Dordt om de haartjes en het baardje bij te knippen om daarna nog een lekker cappuccino te drinken bij de koffiebar. We trekken ons kloffie aan om er toch een beetje traditioneel er uit te zien voor de bezoekers.</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100" dirty="0">
                <a:latin typeface="Aptos" panose="020B0004020202020204" pitchFamily="34" charset="0"/>
              </a:rPr>
              <a:t>Het is een gezellige en drukke dag en er zijn redelijk veel mensen die 	                  	het evenement komen bezoeken, het is denk ik wat minder dan 2 jaar 	                 	 geleden vanwege de regen.</a:t>
            </a:r>
          </a:p>
          <a:p>
            <a:pPr marL="0" indent="0">
              <a:buNone/>
            </a:pPr>
            <a:r>
              <a:rPr lang="nl-NL" sz="1100" dirty="0">
                <a:latin typeface="Aptos" panose="020B0004020202020204" pitchFamily="34" charset="0"/>
              </a:rPr>
              <a:t>	                  	De bakken met vis wordt klaargezet en Ad ontdoet de vis van het ijs 		zodat de vis beter ontdooit om uiteindelijk te gaan bakken. De 		vuurduvels worden aangestoken en het hout wordt in kleine partjes 		gekliefd zodat ze beter kunnen branden in de vuurduvels. Er staan 		uiteindelijk 3 vuurduvels met grote pannen waar de olie staat te 		pruttelen om op goeie temperatuur te komen die met een 		                	temperatuurmeter wordt gemeten.</a:t>
            </a:r>
          </a:p>
          <a:p>
            <a:pPr marL="0" indent="0">
              <a:buNone/>
            </a:pPr>
            <a:r>
              <a:rPr lang="nl-NL" sz="1100" dirty="0">
                <a:latin typeface="Aptos" panose="020B0004020202020204" pitchFamily="34" charset="0"/>
              </a:rPr>
              <a:t>		</a:t>
            </a:r>
            <a:br>
              <a:rPr lang="nl-NL" sz="1100" dirty="0">
                <a:latin typeface="Aptos" panose="020B0004020202020204" pitchFamily="34" charset="0"/>
              </a:rPr>
            </a:br>
            <a:r>
              <a:rPr lang="nl-NL" sz="1100" dirty="0">
                <a:latin typeface="Aptos" panose="020B0004020202020204" pitchFamily="34" charset="0"/>
              </a:rPr>
              <a:t>		Ilona , Conny en Jos staan bij de verkoopkraam om de heerlijke visjes te verkopen aan de hongerige bezoekers. Er wordt ook aan mij gevraagd of ik mee wou doen aan het visbakken, wat voor mij helemaal nieuw was. En geloof mij, daar zit toch een bepaald ritueel aan vast. Een eitje bakken of een biefstukje dat kan ik wel, maar dat doe je op je gasfornuis maar dit is toch wel helemaal anders!</a:t>
            </a:r>
            <a:br>
              <a:rPr lang="nl-NL" sz="1100" dirty="0">
                <a:latin typeface="Aptos" panose="020B0004020202020204" pitchFamily="34" charset="0"/>
              </a:rPr>
            </a:br>
            <a:endParaRPr lang="nl-NL" sz="1100" dirty="0">
              <a:latin typeface="Aptos" panose="020B0004020202020204" pitchFamily="34" charset="0"/>
            </a:endParaRPr>
          </a:p>
          <a:p>
            <a:pPr marL="0" indent="0">
              <a:buNone/>
            </a:pPr>
            <a:r>
              <a:rPr lang="nl-NL" sz="1100" dirty="0">
                <a:latin typeface="Aptos" panose="020B0004020202020204" pitchFamily="34" charset="0"/>
              </a:rPr>
              <a:t>De rooie poon moet je dus bakken in visolie en je vuur moet je goed in de gaten houden anders komt de olie op een laag temperatuur en dan verknal je je vis. Gelukkig werd ik bijgestaan door Ronald Vink die al diverse prijzen had gewonnen bij het visbakken in Woudrichem dus daar had ik wel steun aan.</a:t>
            </a:r>
          </a:p>
          <a:p>
            <a:pPr marL="0" indent="0">
              <a:buNone/>
            </a:pPr>
            <a:r>
              <a:rPr lang="nl-NL" sz="1100" dirty="0">
                <a:latin typeface="Aptos" panose="020B0004020202020204" pitchFamily="34" charset="0"/>
              </a:rPr>
              <a:t>“Je moet ze wel regelmatig omkeren en uiteindelijk moet het ruggengraatje uitsteken en mooi bruin zijn “. Ja dat krijg je dan te horen van de grootmeester ! Maar uiteindelijk met een lekker blikje bier en een gezellige mede visbakkameraad naast je komt het helemaal goed !</a:t>
            </a:r>
          </a:p>
          <a:p>
            <a:pPr marL="0" indent="0">
              <a:buNone/>
            </a:pPr>
            <a:endParaRPr lang="nl-NL" sz="1100" dirty="0">
              <a:latin typeface="Aptos" panose="020B0004020202020204" pitchFamily="34" charset="0"/>
            </a:endParaRPr>
          </a:p>
          <a:p>
            <a:pPr marL="0" indent="0">
              <a:buNone/>
            </a:pPr>
            <a:r>
              <a:rPr lang="nl-NL" sz="1100" dirty="0">
                <a:latin typeface="Aptos" panose="020B0004020202020204" pitchFamily="34" charset="0"/>
              </a:rPr>
              <a:t>Ik kom erachter dat het visbakken erg leuk is en je maakt ook leuke praatjes met de bezoekers die langs komen. Zelfs Ronald Vink had sjans met een 80 jarige die wel erg scherp was en zelfs zei dat ze haar moeder de volgende keer mee zou nemen…..och we hebben er wel erg om gelachen !!</a:t>
            </a:r>
          </a:p>
        </p:txBody>
      </p:sp>
      <p:graphicFrame>
        <p:nvGraphicFramePr>
          <p:cNvPr id="7" name="Object 6">
            <a:extLst>
              <a:ext uri="{FF2B5EF4-FFF2-40B4-BE49-F238E27FC236}">
                <a16:creationId xmlns:a16="http://schemas.microsoft.com/office/drawing/2014/main" id="{23D8A996-C7C5-FC81-C28F-8692EC5BBBFA}"/>
              </a:ext>
            </a:extLst>
          </p:cNvPr>
          <p:cNvGraphicFramePr>
            <a:graphicFrameLocks noChangeAspect="1"/>
          </p:cNvGraphicFramePr>
          <p:nvPr>
            <p:extLst>
              <p:ext uri="{D42A27DB-BD31-4B8C-83A1-F6EECF244321}">
                <p14:modId xmlns:p14="http://schemas.microsoft.com/office/powerpoint/2010/main" val="1939570315"/>
              </p:ext>
            </p:extLst>
          </p:nvPr>
        </p:nvGraphicFramePr>
        <p:xfrm>
          <a:off x="260648" y="222101"/>
          <a:ext cx="6408738" cy="1325563"/>
        </p:xfrm>
        <a:graphic>
          <a:graphicData uri="http://schemas.openxmlformats.org/presentationml/2006/ole">
            <mc:AlternateContent xmlns:mc="http://schemas.openxmlformats.org/markup-compatibility/2006">
              <mc:Choice xmlns:v="urn:schemas-microsoft-com:vml" Requires="v">
                <p:oleObj name="Picture" r:id="rId2" imgW="7162800" imgH="1484376" progId="Word.Picture.8">
                  <p:embed/>
                </p:oleObj>
              </mc:Choice>
              <mc:Fallback>
                <p:oleObj name="Picture" r:id="rId2" imgW="7162800" imgH="1484376" progId="Word.Picture.8">
                  <p:embed/>
                  <p:pic>
                    <p:nvPicPr>
                      <p:cNvPr id="7" name="Object 6">
                        <a:extLst>
                          <a:ext uri="{FF2B5EF4-FFF2-40B4-BE49-F238E27FC236}">
                            <a16:creationId xmlns:a16="http://schemas.microsoft.com/office/drawing/2014/main" id="{23D8A996-C7C5-FC81-C28F-8692EC5BB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222101"/>
                        <a:ext cx="6408738"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Afbeelding 7">
            <a:extLst>
              <a:ext uri="{FF2B5EF4-FFF2-40B4-BE49-F238E27FC236}">
                <a16:creationId xmlns:a16="http://schemas.microsoft.com/office/drawing/2014/main" id="{9F750E6A-BFAA-3C58-D9D6-C9A3708A935C}"/>
              </a:ext>
            </a:extLst>
          </p:cNvPr>
          <p:cNvPicPr>
            <a:picLocks noChangeAspect="1"/>
          </p:cNvPicPr>
          <p:nvPr/>
        </p:nvPicPr>
        <p:blipFill>
          <a:blip r:embed="rId4"/>
          <a:stretch>
            <a:fillRect/>
          </a:stretch>
        </p:blipFill>
        <p:spPr>
          <a:xfrm>
            <a:off x="476672" y="3306274"/>
            <a:ext cx="1596873" cy="2129822"/>
          </a:xfrm>
          <a:prstGeom prst="rect">
            <a:avLst/>
          </a:prstGeom>
        </p:spPr>
      </p:pic>
    </p:spTree>
    <p:extLst>
      <p:ext uri="{BB962C8B-B14F-4D97-AF65-F5344CB8AC3E}">
        <p14:creationId xmlns:p14="http://schemas.microsoft.com/office/powerpoint/2010/main" val="339556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BF7BDAD8-A08C-7CC2-0856-1AAF8167F8FF}"/>
              </a:ext>
            </a:extLst>
          </p:cNvPr>
          <p:cNvSpPr txBox="1"/>
          <p:nvPr/>
        </p:nvSpPr>
        <p:spPr>
          <a:xfrm>
            <a:off x="404664" y="1843241"/>
            <a:ext cx="6172200" cy="6186309"/>
          </a:xfrm>
          <a:prstGeom prst="rect">
            <a:avLst/>
          </a:prstGeom>
          <a:noFill/>
        </p:spPr>
        <p:txBody>
          <a:bodyPr wrap="square">
            <a:spAutoFit/>
          </a:bodyPr>
          <a:lstStyle/>
          <a:p>
            <a:pPr marL="0" indent="0">
              <a:buNone/>
            </a:pPr>
            <a:r>
              <a:rPr lang="nl-NL" sz="1100" dirty="0">
                <a:latin typeface="Aptos" panose="020B0004020202020204" pitchFamily="34" charset="0"/>
              </a:rPr>
              <a:t>Maar na vele uurtjes bakken vlogen de rooie poontjes over de toonbank, </a:t>
            </a:r>
            <a:br>
              <a:rPr lang="nl-NL" sz="1100" dirty="0">
                <a:latin typeface="Aptos" panose="020B0004020202020204" pitchFamily="34" charset="0"/>
              </a:rPr>
            </a:br>
            <a:r>
              <a:rPr lang="nl-NL" sz="1100" dirty="0">
                <a:latin typeface="Aptos" panose="020B0004020202020204" pitchFamily="34" charset="0"/>
              </a:rPr>
              <a:t>zou het misschien komen door mijn kookkunsten 😉 ? Alle gekheid op </a:t>
            </a:r>
            <a:br>
              <a:rPr lang="nl-NL" sz="1100" dirty="0">
                <a:latin typeface="Aptos" panose="020B0004020202020204" pitchFamily="34" charset="0"/>
              </a:rPr>
            </a:br>
            <a:r>
              <a:rPr lang="nl-NL" sz="1100" dirty="0">
                <a:latin typeface="Aptos" panose="020B0004020202020204" pitchFamily="34" charset="0"/>
              </a:rPr>
              <a:t>een </a:t>
            </a:r>
            <a:r>
              <a:rPr lang="nl-NL" sz="1100" dirty="0" err="1">
                <a:latin typeface="Aptos" panose="020B0004020202020204" pitchFamily="34" charset="0"/>
              </a:rPr>
              <a:t>stokkie</a:t>
            </a:r>
            <a:r>
              <a:rPr lang="nl-NL" sz="1100" dirty="0">
                <a:latin typeface="Aptos" panose="020B0004020202020204" pitchFamily="34" charset="0"/>
              </a:rPr>
              <a:t>, maar er werd die dag voor bijna 90 kg aan vis verkocht wat </a:t>
            </a:r>
            <a:br>
              <a:rPr lang="nl-NL" sz="1100" dirty="0">
                <a:latin typeface="Aptos" panose="020B0004020202020204" pitchFamily="34" charset="0"/>
              </a:rPr>
            </a:br>
            <a:r>
              <a:rPr lang="nl-NL" sz="1100" dirty="0">
                <a:latin typeface="Aptos" panose="020B0004020202020204" pitchFamily="34" charset="0"/>
              </a:rPr>
              <a:t>weer een mooie opbrengst was voor de vereniging !</a:t>
            </a:r>
          </a:p>
          <a:p>
            <a:pPr marL="0" indent="0">
              <a:buNone/>
            </a:pPr>
            <a:endParaRPr lang="nl-NL" sz="1100" dirty="0">
              <a:latin typeface="Aptos" panose="020B0004020202020204" pitchFamily="34" charset="0"/>
            </a:endParaRPr>
          </a:p>
          <a:p>
            <a:pPr marL="0" indent="0">
              <a:buNone/>
            </a:pPr>
            <a:r>
              <a:rPr lang="nl-NL" sz="1100" dirty="0">
                <a:latin typeface="Aptos" panose="020B0004020202020204" pitchFamily="34" charset="0"/>
              </a:rPr>
              <a:t>Na een geslaagde dag stonk mijn kleding uren in de wind die daarna ver-</a:t>
            </a:r>
            <a:br>
              <a:rPr lang="nl-NL" sz="1100" dirty="0">
                <a:latin typeface="Aptos" panose="020B0004020202020204" pitchFamily="34" charset="0"/>
              </a:rPr>
            </a:br>
            <a:r>
              <a:rPr lang="nl-NL" sz="1100" dirty="0" err="1">
                <a:latin typeface="Aptos" panose="020B0004020202020204" pitchFamily="34" charset="0"/>
              </a:rPr>
              <a:t>dween</a:t>
            </a:r>
            <a:r>
              <a:rPr lang="nl-NL" sz="1100" dirty="0">
                <a:latin typeface="Aptos" panose="020B0004020202020204" pitchFamily="34" charset="0"/>
              </a:rPr>
              <a:t> in de vuilniszak om thuis gewassen te worden. Dus maar eerst ff </a:t>
            </a:r>
            <a:br>
              <a:rPr lang="nl-NL" sz="1100" dirty="0">
                <a:latin typeface="Aptos" panose="020B0004020202020204" pitchFamily="34" charset="0"/>
              </a:rPr>
            </a:br>
            <a:r>
              <a:rPr lang="nl-NL" sz="1100" dirty="0">
                <a:latin typeface="Aptos" panose="020B0004020202020204" pitchFamily="34" charset="0"/>
              </a:rPr>
              <a:t>douchen in de douchecabines op het pleintje wat overigens goed geregeld </a:t>
            </a:r>
            <a:br>
              <a:rPr lang="nl-NL" sz="1100" dirty="0">
                <a:latin typeface="Aptos" panose="020B0004020202020204" pitchFamily="34" charset="0"/>
              </a:rPr>
            </a:br>
            <a:r>
              <a:rPr lang="nl-NL" sz="1100" dirty="0">
                <a:latin typeface="Aptos" panose="020B0004020202020204" pitchFamily="34" charset="0"/>
              </a:rPr>
              <a:t>was. Klaar met douchen, zal wel door de ouderdom komen, vergeet je je </a:t>
            </a:r>
            <a:br>
              <a:rPr lang="nl-NL" sz="1100" dirty="0">
                <a:latin typeface="Aptos" panose="020B0004020202020204" pitchFamily="34" charset="0"/>
              </a:rPr>
            </a:br>
            <a:r>
              <a:rPr lang="nl-NL" sz="1100" dirty="0">
                <a:latin typeface="Aptos" panose="020B0004020202020204" pitchFamily="34" charset="0"/>
              </a:rPr>
              <a:t>shampoo mee te nemen en je bril die gelukkig door Ad of Harry aan mij </a:t>
            </a:r>
            <a:br>
              <a:rPr lang="nl-NL" sz="1100" dirty="0">
                <a:latin typeface="Aptos" panose="020B0004020202020204" pitchFamily="34" charset="0"/>
              </a:rPr>
            </a:br>
            <a:r>
              <a:rPr lang="nl-NL" sz="1100" dirty="0">
                <a:latin typeface="Aptos" panose="020B0004020202020204" pitchFamily="34" charset="0"/>
              </a:rPr>
              <a:t>werd terug gegeven.</a:t>
            </a:r>
          </a:p>
          <a:p>
            <a:pPr marL="0" indent="0">
              <a:buNone/>
            </a:pPr>
            <a:endParaRPr lang="nl-NL" sz="1100" dirty="0">
              <a:latin typeface="Aptos" panose="020B0004020202020204" pitchFamily="34" charset="0"/>
            </a:endParaRPr>
          </a:p>
          <a:p>
            <a:pPr marL="0" indent="0">
              <a:buNone/>
            </a:pPr>
            <a:r>
              <a:rPr lang="nl-NL" sz="1100" dirty="0">
                <a:latin typeface="Aptos" panose="020B0004020202020204" pitchFamily="34" charset="0"/>
              </a:rPr>
              <a:t>Nadat de avond begint te vallen ruimen we op en gaan we ons opmaken voor uit eten te gaan op het pleintje en genieten van de gezellige muziek. Joyce, Bettina en Ilona hebben nog gezellig gedanst op de leuke muziek die je kon opvragen bij de caravan waarna er een vinylplaatje op de draaitafel werd gezet.</a:t>
            </a:r>
          </a:p>
          <a:p>
            <a:pPr marL="0" indent="0">
              <a:buNone/>
            </a:pPr>
            <a:r>
              <a:rPr lang="nl-NL" sz="1100" dirty="0">
                <a:latin typeface="Aptos" panose="020B0004020202020204" pitchFamily="34" charset="0"/>
              </a:rPr>
              <a:t>Daarna zijn we naar de boot gegaan en vielen als een blok in slaap.</a:t>
            </a:r>
          </a:p>
          <a:p>
            <a:endParaRPr lang="nl-NL" sz="1100" dirty="0">
              <a:latin typeface="Aptos" panose="020B0004020202020204" pitchFamily="34" charset="0"/>
            </a:endParaRPr>
          </a:p>
          <a:p>
            <a:r>
              <a:rPr lang="nl-NL" sz="1100" dirty="0">
                <a:latin typeface="Aptos" panose="020B0004020202020204" pitchFamily="34" charset="0"/>
              </a:rPr>
              <a:t>	                        De volgende ochtend is het helaas weer over en maken we ons klaar 	                        voor de lange tocht terug. Dat gaat natuurlijk gepaard met een bakkie 	                        pleur, een peuk en een gebakken eitje. </a:t>
            </a:r>
          </a:p>
          <a:p>
            <a:endParaRPr lang="nl-NL" sz="1100" dirty="0">
              <a:latin typeface="Aptos" panose="020B0004020202020204" pitchFamily="34" charset="0"/>
            </a:endParaRPr>
          </a:p>
          <a:p>
            <a:r>
              <a:rPr lang="nl-NL" sz="1100" dirty="0">
                <a:latin typeface="Aptos" panose="020B0004020202020204" pitchFamily="34" charset="0"/>
              </a:rPr>
              <a:t>	                        Tandjes poetsen, de spulletjes afwassen en de mast strijken voor de 	                        ophaalbrug. We vertrekken om 13.00 uur vanuit Dordt richting 		                        Woudrichem, helaas weer met regen en een flinke tegenstroming van 	                        de Merwede.</a:t>
            </a:r>
          </a:p>
          <a:p>
            <a:r>
              <a:rPr lang="nl-NL" sz="1100" dirty="0">
                <a:latin typeface="Aptos" panose="020B0004020202020204" pitchFamily="34" charset="0"/>
              </a:rPr>
              <a:t>	</a:t>
            </a:r>
          </a:p>
          <a:p>
            <a:r>
              <a:rPr lang="nl-NL" sz="1100" dirty="0">
                <a:latin typeface="Aptos" panose="020B0004020202020204" pitchFamily="34" charset="0"/>
              </a:rPr>
              <a:t>	                        Maar al met al een erg leuk weekend gehad ondanks het klote weer 	                        en ik ben een visbakervaring rijker!!</a:t>
            </a:r>
          </a:p>
          <a:p>
            <a:endParaRPr lang="nl-NL" sz="1100" dirty="0">
              <a:latin typeface="Aptos" panose="020B0004020202020204" pitchFamily="34" charset="0"/>
            </a:endParaRPr>
          </a:p>
          <a:p>
            <a:r>
              <a:rPr lang="nl-NL" sz="1100" dirty="0">
                <a:latin typeface="Aptos" panose="020B0004020202020204" pitchFamily="34" charset="0"/>
              </a:rPr>
              <a:t>Dank je wel VBZ. tot de volgende Dordt in Stoom (helaas over 2 jaar) maar we zien elkaar weer eind augustus met de reünie !</a:t>
            </a:r>
          </a:p>
          <a:p>
            <a:endParaRPr lang="nl-NL" sz="1100" dirty="0">
              <a:latin typeface="Aptos" panose="020B0004020202020204" pitchFamily="34" charset="0"/>
            </a:endParaRPr>
          </a:p>
          <a:p>
            <a:r>
              <a:rPr lang="nl-NL" sz="1100" dirty="0">
                <a:latin typeface="Aptos" panose="020B0004020202020204" pitchFamily="34" charset="0"/>
              </a:rPr>
              <a:t>Groetjes,</a:t>
            </a:r>
          </a:p>
          <a:p>
            <a:endParaRPr lang="nl-NL" sz="1100" dirty="0">
              <a:latin typeface="Aptos" panose="020B0004020202020204" pitchFamily="34" charset="0"/>
            </a:endParaRPr>
          </a:p>
          <a:p>
            <a:r>
              <a:rPr lang="nl-NL" sz="1100" dirty="0">
                <a:latin typeface="Aptos" panose="020B0004020202020204" pitchFamily="34" charset="0"/>
              </a:rPr>
              <a:t>Mick en Bettina van de WOU105.</a:t>
            </a:r>
          </a:p>
        </p:txBody>
      </p:sp>
      <p:graphicFrame>
        <p:nvGraphicFramePr>
          <p:cNvPr id="9" name="Object 8">
            <a:extLst>
              <a:ext uri="{FF2B5EF4-FFF2-40B4-BE49-F238E27FC236}">
                <a16:creationId xmlns:a16="http://schemas.microsoft.com/office/drawing/2014/main" id="{308F31A6-1A4A-8F25-4F16-F209E4072782}"/>
              </a:ext>
            </a:extLst>
          </p:cNvPr>
          <p:cNvGraphicFramePr>
            <a:graphicFrameLocks noChangeAspect="1"/>
          </p:cNvGraphicFramePr>
          <p:nvPr>
            <p:extLst>
              <p:ext uri="{D42A27DB-BD31-4B8C-83A1-F6EECF244321}">
                <p14:modId xmlns:p14="http://schemas.microsoft.com/office/powerpoint/2010/main" val="3971031139"/>
              </p:ext>
            </p:extLst>
          </p:nvPr>
        </p:nvGraphicFramePr>
        <p:xfrm>
          <a:off x="260648" y="222101"/>
          <a:ext cx="6408738" cy="1325563"/>
        </p:xfrm>
        <a:graphic>
          <a:graphicData uri="http://schemas.openxmlformats.org/presentationml/2006/ole">
            <mc:AlternateContent xmlns:mc="http://schemas.openxmlformats.org/markup-compatibility/2006">
              <mc:Choice xmlns:v="urn:schemas-microsoft-com:vml" Requires="v">
                <p:oleObj name="Picture" r:id="rId2" imgW="7162800" imgH="1484376" progId="Word.Picture.8">
                  <p:embed/>
                </p:oleObj>
              </mc:Choice>
              <mc:Fallback>
                <p:oleObj name="Picture" r:id="rId2" imgW="7162800" imgH="1484376" progId="Word.Picture.8">
                  <p:embed/>
                  <p:pic>
                    <p:nvPicPr>
                      <p:cNvPr id="9" name="Object 8">
                        <a:extLst>
                          <a:ext uri="{FF2B5EF4-FFF2-40B4-BE49-F238E27FC236}">
                            <a16:creationId xmlns:a16="http://schemas.microsoft.com/office/drawing/2014/main" id="{308F31A6-1A4A-8F25-4F16-F209E4072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222101"/>
                        <a:ext cx="6408738"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Tijdelijke aanduiding voor inhoud 11">
            <a:extLst>
              <a:ext uri="{FF2B5EF4-FFF2-40B4-BE49-F238E27FC236}">
                <a16:creationId xmlns:a16="http://schemas.microsoft.com/office/drawing/2014/main" id="{2A2DA82D-9EC7-6C10-43EF-A091C319188E}"/>
              </a:ext>
            </a:extLst>
          </p:cNvPr>
          <p:cNvPicPr>
            <a:picLocks noGrp="1" noChangeAspect="1"/>
          </p:cNvPicPr>
          <p:nvPr>
            <p:ph idx="1"/>
          </p:nvPr>
        </p:nvPicPr>
        <p:blipFill>
          <a:blip r:embed="rId4"/>
          <a:stretch>
            <a:fillRect/>
          </a:stretch>
        </p:blipFill>
        <p:spPr>
          <a:xfrm>
            <a:off x="548680" y="4959496"/>
            <a:ext cx="1331953" cy="1772744"/>
          </a:xfrm>
          <a:prstGeom prst="rect">
            <a:avLst/>
          </a:prstGeom>
        </p:spPr>
      </p:pic>
      <p:pic>
        <p:nvPicPr>
          <p:cNvPr id="13" name="Afbeelding 12">
            <a:extLst>
              <a:ext uri="{FF2B5EF4-FFF2-40B4-BE49-F238E27FC236}">
                <a16:creationId xmlns:a16="http://schemas.microsoft.com/office/drawing/2014/main" id="{0669FA88-0E95-1F9A-6619-8EDB15ED9FAC}"/>
              </a:ext>
            </a:extLst>
          </p:cNvPr>
          <p:cNvPicPr>
            <a:picLocks noChangeAspect="1"/>
          </p:cNvPicPr>
          <p:nvPr/>
        </p:nvPicPr>
        <p:blipFill>
          <a:blip r:embed="rId5"/>
          <a:stretch>
            <a:fillRect/>
          </a:stretch>
        </p:blipFill>
        <p:spPr>
          <a:xfrm>
            <a:off x="4968273" y="1902473"/>
            <a:ext cx="1413055" cy="1877439"/>
          </a:xfrm>
          <a:prstGeom prst="rect">
            <a:avLst/>
          </a:prstGeom>
        </p:spPr>
      </p:pic>
    </p:spTree>
    <p:extLst>
      <p:ext uri="{BB962C8B-B14F-4D97-AF65-F5344CB8AC3E}">
        <p14:creationId xmlns:p14="http://schemas.microsoft.com/office/powerpoint/2010/main" val="216073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867DA04-E116-E003-1237-FD0A41FA1935}"/>
              </a:ext>
            </a:extLst>
          </p:cNvPr>
          <p:cNvGraphicFramePr>
            <a:graphicFrameLocks noChangeAspect="1"/>
          </p:cNvGraphicFramePr>
          <p:nvPr>
            <p:extLst>
              <p:ext uri="{D42A27DB-BD31-4B8C-83A1-F6EECF244321}">
                <p14:modId xmlns:p14="http://schemas.microsoft.com/office/powerpoint/2010/main" val="2708182498"/>
              </p:ext>
            </p:extLst>
          </p:nvPr>
        </p:nvGraphicFramePr>
        <p:xfrm>
          <a:off x="260648" y="222101"/>
          <a:ext cx="6408738" cy="1325563"/>
        </p:xfrm>
        <a:graphic>
          <a:graphicData uri="http://schemas.openxmlformats.org/presentationml/2006/ole">
            <mc:AlternateContent xmlns:mc="http://schemas.openxmlformats.org/markup-compatibility/2006">
              <mc:Choice xmlns:v="urn:schemas-microsoft-com:vml" Requires="v">
                <p:oleObj name="Picture" r:id="rId2" imgW="7162800" imgH="1484376" progId="Word.Picture.8">
                  <p:embed/>
                </p:oleObj>
              </mc:Choice>
              <mc:Fallback>
                <p:oleObj name="Picture" r:id="rId2" imgW="7162800" imgH="1484376" progId="Word.Picture.8">
                  <p:embed/>
                  <p:pic>
                    <p:nvPicPr>
                      <p:cNvPr id="4" name="Object 3">
                        <a:extLst>
                          <a:ext uri="{FF2B5EF4-FFF2-40B4-BE49-F238E27FC236}">
                            <a16:creationId xmlns:a16="http://schemas.microsoft.com/office/drawing/2014/main" id="{6867DA04-E116-E003-1237-FD0A41FA1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222101"/>
                        <a:ext cx="6408738"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itel 13">
            <a:extLst>
              <a:ext uri="{FF2B5EF4-FFF2-40B4-BE49-F238E27FC236}">
                <a16:creationId xmlns:a16="http://schemas.microsoft.com/office/drawing/2014/main" id="{E38D0809-7FF6-E558-D168-5FE7692B2780}"/>
              </a:ext>
            </a:extLst>
          </p:cNvPr>
          <p:cNvSpPr txBox="1">
            <a:spLocks noGrp="1"/>
          </p:cNvSpPr>
          <p:nvPr>
            <p:ph type="title"/>
          </p:nvPr>
        </p:nvSpPr>
        <p:spPr>
          <a:xfrm>
            <a:off x="332656" y="1783355"/>
            <a:ext cx="6172200" cy="7072001"/>
          </a:xfrm>
          <a:prstGeom prst="rect">
            <a:avLst/>
          </a:prstGeom>
          <a:noFill/>
        </p:spPr>
        <p:txBody>
          <a:bodyPr wrap="square">
            <a:spAutoFit/>
          </a:bodyPr>
          <a:lstStyle/>
          <a:p>
            <a:pPr algn="l">
              <a:lnSpc>
                <a:spcPct val="107000"/>
              </a:lnSpc>
              <a:spcAft>
                <a:spcPts val="800"/>
              </a:spcAft>
            </a:pPr>
            <a:r>
              <a:rPr lang="nl-NL" sz="1100" b="1" u="sng" kern="100" dirty="0" err="1">
                <a:effectLst/>
                <a:latin typeface="Aptos" panose="020B0004020202020204" pitchFamily="34" charset="0"/>
                <a:ea typeface="Aptos" panose="020B0004020202020204" pitchFamily="34" charset="0"/>
                <a:cs typeface="Times New Roman" panose="02020603050405020304" pitchFamily="18" charset="0"/>
              </a:rPr>
              <a:t>Sail</a:t>
            </a:r>
            <a: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t> Amsterdam 2025</a:t>
            </a:r>
            <a:b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b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	                        Ook de voorbereidingen voor </a:t>
            </a:r>
            <a:r>
              <a:rPr lang="nl-NL" sz="1100" kern="100" dirty="0" err="1">
                <a:effectLst/>
                <a:latin typeface="Aptos" panose="020B0004020202020204" pitchFamily="34" charset="0"/>
                <a:ea typeface="Aptos" panose="020B0004020202020204" pitchFamily="34" charset="0"/>
                <a:cs typeface="Times New Roman" panose="02020603050405020304" pitchFamily="18" charset="0"/>
              </a:rPr>
              <a:t>Sail</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Amsterdam voor volgend jaar zijn in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	                        volle gang. De aankomende editie is, omdat het evenement in 2020 niet 	                        plaats kon vinden wegens corona, de 10</a:t>
            </a:r>
            <a:r>
              <a:rPr lang="nl-NL" sz="1100" kern="100" baseline="30000" dirty="0">
                <a:effectLst/>
                <a:latin typeface="Aptos" panose="020B0004020202020204" pitchFamily="34" charset="0"/>
                <a:ea typeface="Aptos" panose="020B0004020202020204" pitchFamily="34" charset="0"/>
                <a:cs typeface="Times New Roman" panose="02020603050405020304" pitchFamily="18" charset="0"/>
              </a:rPr>
              <a:t>e</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jubileum editie, 50 jaar </a:t>
            </a:r>
            <a:r>
              <a:rPr lang="nl-NL" sz="1100" kern="100" dirty="0" err="1">
                <a:effectLst/>
                <a:latin typeface="Aptos" panose="020B0004020202020204" pitchFamily="34" charset="0"/>
                <a:ea typeface="Aptos" panose="020B0004020202020204" pitchFamily="34" charset="0"/>
                <a:cs typeface="Times New Roman" panose="02020603050405020304" pitchFamily="18" charset="0"/>
              </a:rPr>
              <a:t>Sail</a:t>
            </a:r>
            <a:r>
              <a:rPr lang="nl-NL" sz="1100" kern="100" dirty="0">
                <a:latin typeface="Aptos" panose="020B0004020202020204" pitchFamily="34" charset="0"/>
                <a:ea typeface="Aptos" panose="020B0004020202020204" pitchFamily="34" charset="0"/>
                <a:cs typeface="Times New Roman" panose="02020603050405020304" pitchFamily="18" charset="0"/>
              </a:rPr>
              <a:t>.</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Daarnaast bestaat onze hoofdstad in 2025 750 jaar, alom feest dus!</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In mei</a:t>
            </a:r>
            <a:r>
              <a:rPr lang="nl-NL" sz="1100" kern="100" dirty="0">
                <a:latin typeface="Aptos" panose="020B0004020202020204" pitchFamily="34" charset="0"/>
                <a:ea typeface="Aptos" panose="020B0004020202020204" pitchFamily="34" charset="0"/>
                <a:cs typeface="Times New Roman" panose="02020603050405020304" pitchFamily="18" charset="0"/>
              </a:rPr>
              <a:t> is</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een schrijven naar alle leden gemaild ter voorbereiding van de SAIL-IN, maar vooral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om te inventariseren of er genoeg interesse en animo is voor de aanbrengtocht naar Amsterdam.</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In het schrijven werd vermeld dat wij als vereniging geen actief lid meer zijn van de landelijke overkoepelende vereniging FVEN, wat in principe nodig is om deel te kunnen nemen aan </a:t>
            </a:r>
            <a:r>
              <a:rPr lang="nl-NL" sz="1100" kern="100" dirty="0" err="1">
                <a:effectLst/>
                <a:latin typeface="Aptos" panose="020B0004020202020204" pitchFamily="34" charset="0"/>
                <a:ea typeface="Aptos" panose="020B0004020202020204" pitchFamily="34" charset="0"/>
                <a:cs typeface="Times New Roman" panose="02020603050405020304" pitchFamily="18" charset="0"/>
              </a:rPr>
              <a:t>Sail</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Amsterdam, maar dat er volop gesprekken gaande zijn om toch aan het evenement mee te kunnen doen. Meer informatie hierover zal later volgen, wanneer ook wat meer duidelijkheid is over de interesse van onze leden voor eventuele deelname.</a:t>
            </a:r>
            <a:br>
              <a:rPr lang="nl-NL" sz="1100" dirty="0">
                <a:effectLst/>
                <a:latin typeface="Aptos" panose="020B0004020202020204" pitchFamily="34" charset="0"/>
                <a:ea typeface="Aptos" panose="020B0004020202020204" pitchFamily="34" charset="0"/>
              </a:rPr>
            </a:br>
            <a:br>
              <a:rPr lang="nl-NL" sz="1100" dirty="0">
                <a:effectLst/>
                <a:latin typeface="Aptos" panose="020B0004020202020204" pitchFamily="34" charset="0"/>
                <a:ea typeface="Aptos" panose="020B0004020202020204" pitchFamily="34" charset="0"/>
              </a:rPr>
            </a:br>
            <a:r>
              <a:rPr lang="nl-NL" sz="1100" dirty="0">
                <a:effectLst/>
                <a:latin typeface="Aptos" panose="020B0004020202020204" pitchFamily="34" charset="0"/>
                <a:ea typeface="Aptos" panose="020B0004020202020204" pitchFamily="34" charset="0"/>
              </a:rPr>
              <a:t>Er </a:t>
            </a:r>
            <a:r>
              <a:rPr lang="nl-NL" sz="1100" dirty="0">
                <a:latin typeface="Aptos" panose="020B0004020202020204" pitchFamily="34" charset="0"/>
                <a:ea typeface="Aptos" panose="020B0004020202020204" pitchFamily="34" charset="0"/>
              </a:rPr>
              <a:t>hebben zich </a:t>
            </a:r>
            <a:r>
              <a:rPr lang="nl-NL" sz="1100" dirty="0">
                <a:effectLst/>
                <a:latin typeface="Aptos" panose="020B0004020202020204" pitchFamily="34" charset="0"/>
                <a:ea typeface="Aptos" panose="020B0004020202020204" pitchFamily="34" charset="0"/>
              </a:rPr>
              <a:t> ondertussen een aantal geïnteresseerden gemeld, maar nog niet genoeg om daar een </a:t>
            </a:r>
            <a:r>
              <a:rPr lang="nl-NL" sz="1100" dirty="0">
                <a:latin typeface="Aptos" panose="020B0004020202020204" pitchFamily="34" charset="0"/>
                <a:ea typeface="Aptos" panose="020B0004020202020204" pitchFamily="34" charset="0"/>
              </a:rPr>
              <a:t>zalmtocht voor te organiseren. Heb je nog niet aangegeven eventueel interesse te hebben in de tocht, maar overweeg je wel deel te nemen? Stuur </a:t>
            </a:r>
            <a:r>
              <a:rPr lang="nl-NL" sz="1100" dirty="0">
                <a:effectLst/>
                <a:latin typeface="Aptos" panose="020B0004020202020204" pitchFamily="34" charset="0"/>
                <a:ea typeface="Aptos" panose="020B0004020202020204" pitchFamily="34" charset="0"/>
              </a:rPr>
              <a:t>een mailtje </a:t>
            </a:r>
            <a:r>
              <a:rPr lang="nl-NL" sz="1100" dirty="0">
                <a:latin typeface="Aptos" panose="020B0004020202020204" pitchFamily="34" charset="0"/>
                <a:ea typeface="Aptos" panose="020B0004020202020204" pitchFamily="34" charset="0"/>
              </a:rPr>
              <a:t>naar</a:t>
            </a:r>
            <a:r>
              <a:rPr lang="nl-NL" sz="1100" dirty="0">
                <a:effectLst/>
                <a:latin typeface="Aptos" panose="020B0004020202020204" pitchFamily="34" charset="0"/>
                <a:ea typeface="Aptos" panose="020B0004020202020204" pitchFamily="34" charset="0"/>
              </a:rPr>
              <a:t> </a:t>
            </a:r>
            <a:r>
              <a:rPr lang="nl-NL" sz="1100" u="sng" dirty="0">
                <a:solidFill>
                  <a:srgbClr val="467886"/>
                </a:solidFill>
                <a:effectLst/>
                <a:latin typeface="Aptos" panose="020B0004020202020204" pitchFamily="34" charset="0"/>
                <a:ea typeface="Aptos" panose="020B0004020202020204" pitchFamily="34" charset="0"/>
                <a:hlinkClick r:id="rId4"/>
              </a:rPr>
              <a:t>secretariaat@zalmschouw.nl</a:t>
            </a:r>
            <a:r>
              <a:rPr lang="nl-NL" sz="1100" dirty="0">
                <a:effectLst/>
                <a:latin typeface="Aptos" panose="020B0004020202020204" pitchFamily="34" charset="0"/>
                <a:ea typeface="Aptos" panose="020B0004020202020204" pitchFamily="34" charset="0"/>
              </a:rPr>
              <a:t> m</a:t>
            </a:r>
            <a:r>
              <a:rPr lang="nl-NL" sz="1100" strike="noStrike" dirty="0">
                <a:effectLst/>
                <a:latin typeface="Aptos" panose="020B0004020202020204" pitchFamily="34" charset="0"/>
                <a:ea typeface="Aptos" panose="020B0004020202020204" pitchFamily="34" charset="0"/>
              </a:rPr>
              <a:t>et</a:t>
            </a:r>
            <a:r>
              <a:rPr lang="nl-NL" sz="1100" u="none" strike="noStrike" dirty="0">
                <a:solidFill>
                  <a:srgbClr val="467886"/>
                </a:solidFill>
                <a:effectLst/>
                <a:latin typeface="Aptos" panose="020B0004020202020204" pitchFamily="34" charset="0"/>
                <a:ea typeface="Aptos" panose="020B0004020202020204" pitchFamily="34" charset="0"/>
              </a:rPr>
              <a:t> </a:t>
            </a:r>
            <a:r>
              <a:rPr lang="nl-NL" sz="1100" u="none" strike="noStrike" dirty="0">
                <a:effectLst/>
                <a:latin typeface="Aptos" panose="020B0004020202020204" pitchFamily="34" charset="0"/>
                <a:ea typeface="Aptos" panose="020B0004020202020204" pitchFamily="34" charset="0"/>
              </a:rPr>
              <a:t>vermelding van </a:t>
            </a:r>
            <a:r>
              <a:rPr lang="nl-NL" sz="1100" u="sng" strike="noStrike" dirty="0">
                <a:effectLst/>
                <a:latin typeface="Aptos" panose="020B0004020202020204" pitchFamily="34" charset="0"/>
                <a:ea typeface="Aptos" panose="020B0004020202020204" pitchFamily="34" charset="0"/>
              </a:rPr>
              <a:t>scheepsnaam, eigenaar en telefoonnummer</a:t>
            </a:r>
            <a:r>
              <a:rPr lang="nl-NL" sz="1100" u="none" strike="noStrike" dirty="0">
                <a:effectLst/>
                <a:latin typeface="Aptos" panose="020B0004020202020204" pitchFamily="34" charset="0"/>
                <a:ea typeface="Aptos" panose="020B0004020202020204" pitchFamily="34" charset="0"/>
              </a:rPr>
              <a:t>. Ook voor overige vragen kan er </a:t>
            </a:r>
            <a:r>
              <a:rPr lang="nl-NL" sz="1100" dirty="0">
                <a:effectLst/>
                <a:latin typeface="Aptos" panose="020B0004020202020204" pitchFamily="34" charset="0"/>
                <a:ea typeface="Aptos" panose="020B0004020202020204" pitchFamily="34" charset="0"/>
              </a:rPr>
              <a:t>natuurlijk</a:t>
            </a:r>
            <a:r>
              <a:rPr lang="nl-NL" sz="1100" u="sng" dirty="0">
                <a:effectLst/>
                <a:latin typeface="Aptos" panose="020B0004020202020204" pitchFamily="34" charset="0"/>
                <a:ea typeface="Aptos" panose="020B0004020202020204" pitchFamily="34" charset="0"/>
              </a:rPr>
              <a:t> </a:t>
            </a:r>
            <a:r>
              <a:rPr lang="nl-NL" sz="1100" u="none" strike="noStrike" dirty="0">
                <a:effectLst/>
                <a:latin typeface="Aptos" panose="020B0004020202020204" pitchFamily="34" charset="0"/>
                <a:ea typeface="Aptos" panose="020B0004020202020204" pitchFamily="34" charset="0"/>
              </a:rPr>
              <a:t>altijd naar dat adres gemaild worden.</a:t>
            </a:r>
            <a:br>
              <a:rPr lang="nl-NL" sz="1100" dirty="0">
                <a:latin typeface="Aptos" panose="020B0004020202020204" pitchFamily="34" charset="0"/>
                <a:ea typeface="Calibri" panose="020F0502020204030204" pitchFamily="34" charset="0"/>
                <a:cs typeface="Times New Roman" panose="02020603050405020304" pitchFamily="18" charset="0"/>
              </a:rPr>
            </a:br>
            <a:b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br>
            <a: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t>Fotowedstrijd 2024</a:t>
            </a:r>
            <a:b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b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		  Vorig jaar is de eerste ‘VBZ Fotowedstrijd’ gehouden. De mooiste     		  foto van / op / rond de zalmschouw kon tot 31 december ingestuurd   	    	  worden bij het secretariaat, en de winnaar is bekend gemaakt op de 		  ALV van afgelopen januari.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		  Mick van Amersfoort heeft een leuk presentje in ontvangst mogen 		  nemen voor </a:t>
            </a:r>
            <a:r>
              <a:rPr lang="nl-NL" sz="1100" kern="100" dirty="0">
                <a:latin typeface="Aptos" panose="020B0004020202020204" pitchFamily="34" charset="0"/>
                <a:ea typeface="Aptos" panose="020B0004020202020204" pitchFamily="34" charset="0"/>
                <a:cs typeface="Times New Roman" panose="02020603050405020304" pitchFamily="18" charset="0"/>
              </a:rPr>
              <a:t>zijn</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detailfoto van </a:t>
            </a:r>
            <a:r>
              <a:rPr lang="nl-NL" sz="1100" kern="100" dirty="0">
                <a:latin typeface="Aptos" panose="020B0004020202020204" pitchFamily="34" charset="0"/>
                <a:ea typeface="Aptos" panose="020B0004020202020204" pitchFamily="34" charset="0"/>
                <a:cs typeface="Times New Roman" panose="02020603050405020304" pitchFamily="18" charset="0"/>
              </a:rPr>
              <a:t>de</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aangeschafte olielamp voor op de 		  schouw. </a:t>
            </a:r>
          </a:p>
          <a:p>
            <a:pPr algn="l">
              <a:lnSpc>
                <a:spcPct val="107000"/>
              </a:lnSpc>
              <a:spcAft>
                <a:spcPts val="800"/>
              </a:spcAft>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Dit jaar gaan we deze leuke actie nogmaals doen. Dus heb je een leuke foto </a:t>
            </a:r>
            <a:r>
              <a:rPr lang="nl-NL" sz="1100" kern="100" dirty="0">
                <a:latin typeface="Aptos" panose="020B0004020202020204" pitchFamily="34" charset="0"/>
                <a:ea typeface="Aptos" panose="020B0004020202020204" pitchFamily="34" charset="0"/>
                <a:cs typeface="Times New Roman" panose="02020603050405020304" pitchFamily="18" charset="0"/>
              </a:rPr>
              <a:t>m.b.t. de zalmschouw, </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stuur deze dan naar </a:t>
            </a:r>
            <a:r>
              <a:rPr lang="nl-NL" sz="1100" kern="100" dirty="0">
                <a:effectLst/>
                <a:latin typeface="Aptos" panose="020B0004020202020204" pitchFamily="34" charset="0"/>
                <a:ea typeface="Aptos" panose="020B0004020202020204" pitchFamily="34" charset="0"/>
                <a:cs typeface="Times New Roman" panose="02020603050405020304" pitchFamily="18" charset="0"/>
                <a:hlinkClick r:id="rId5"/>
              </a:rPr>
              <a:t>secretariaat@zalmschouw.nl</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onder vermelding van ‘VBZ FOTOWEDSTRIJD 2024’. Dit kan wederom tot het einde van het jaar. De foto mag van elk formaat zijn, maar het liefst </a:t>
            </a:r>
            <a:r>
              <a:rPr lang="nl-NL" sz="1100" kern="100" dirty="0">
                <a:latin typeface="Aptos" panose="020B0004020202020204" pitchFamily="34" charset="0"/>
                <a:ea typeface="Aptos" panose="020B0004020202020204" pitchFamily="34" charset="0"/>
                <a:cs typeface="Times New Roman" panose="02020603050405020304" pitchFamily="18" charset="0"/>
              </a:rPr>
              <a:t>in de hoogst mogelijke resolutie.</a:t>
            </a:r>
            <a:br>
              <a:rPr lang="nl-NL" sz="1100" kern="100" dirty="0">
                <a:latin typeface="Aptos" panose="020B0004020202020204" pitchFamily="34" charset="0"/>
                <a:ea typeface="Aptos" panose="020B0004020202020204" pitchFamily="34" charset="0"/>
                <a:cs typeface="Times New Roman" panose="02020603050405020304" pitchFamily="18" charset="0"/>
              </a:rPr>
            </a:br>
            <a:br>
              <a:rPr lang="nl-NL" sz="1100" kern="100" dirty="0">
                <a:latin typeface="Aptos" panose="020B0004020202020204" pitchFamily="34" charset="0"/>
                <a:ea typeface="Aptos" panose="020B0004020202020204" pitchFamily="34" charset="0"/>
                <a:cs typeface="Times New Roman" panose="02020603050405020304" pitchFamily="18" charset="0"/>
              </a:rPr>
            </a:br>
            <a:r>
              <a:rPr lang="nl-NL" sz="1100" b="1" kern="100" dirty="0" err="1">
                <a:latin typeface="Aptos" panose="020B0004020202020204" pitchFamily="34" charset="0"/>
                <a:ea typeface="Aptos" panose="020B0004020202020204" pitchFamily="34" charset="0"/>
                <a:cs typeface="Times New Roman" panose="02020603050405020304" pitchFamily="18" charset="0"/>
              </a:rPr>
              <a:t>Note</a:t>
            </a:r>
            <a:r>
              <a:rPr lang="nl-NL" sz="1100" b="1" kern="100" dirty="0">
                <a:latin typeface="Aptos" panose="020B0004020202020204" pitchFamily="34" charset="0"/>
                <a:ea typeface="Aptos" panose="020B0004020202020204" pitchFamily="34" charset="0"/>
                <a:cs typeface="Times New Roman" panose="02020603050405020304" pitchFamily="18" charset="0"/>
              </a:rPr>
              <a:t>: </a:t>
            </a:r>
            <a:r>
              <a:rPr lang="nl-NL" sz="1100" kern="100" dirty="0">
                <a:latin typeface="Aptos" panose="020B0004020202020204" pitchFamily="34" charset="0"/>
                <a:ea typeface="Aptos" panose="020B0004020202020204" pitchFamily="34" charset="0"/>
                <a:cs typeface="Times New Roman" panose="02020603050405020304" pitchFamily="18" charset="0"/>
              </a:rPr>
              <a:t>bij het inzenden van een foto voor de wedstrijd, geef je automatisch toestemming voor plaatsing op de website en onze </a:t>
            </a:r>
            <a:r>
              <a:rPr lang="nl-NL" sz="1100" kern="100" dirty="0" err="1">
                <a:latin typeface="Aptos" panose="020B0004020202020204" pitchFamily="34" charset="0"/>
                <a:ea typeface="Aptos" panose="020B0004020202020204" pitchFamily="34" charset="0"/>
                <a:cs typeface="Times New Roman" panose="02020603050405020304" pitchFamily="18" charset="0"/>
              </a:rPr>
              <a:t>Social</a:t>
            </a:r>
            <a:r>
              <a:rPr lang="nl-NL" sz="1100" kern="100" dirty="0">
                <a:latin typeface="Aptos" panose="020B0004020202020204" pitchFamily="34" charset="0"/>
                <a:ea typeface="Aptos" panose="020B0004020202020204" pitchFamily="34" charset="0"/>
                <a:cs typeface="Times New Roman" panose="02020603050405020304" pitchFamily="18" charset="0"/>
              </a:rPr>
              <a:t> Media kanalen.</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 name="Afbeelding 15" descr="Afbeelding met lamp, lantaarn, Stillevenfotografie, overdekt&#10;&#10;Automatisch gegenereerde beschrijving">
            <a:extLst>
              <a:ext uri="{FF2B5EF4-FFF2-40B4-BE49-F238E27FC236}">
                <a16:creationId xmlns:a16="http://schemas.microsoft.com/office/drawing/2014/main" id="{C456D00E-A59F-E498-A657-F48385CE0D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80" y="5940152"/>
            <a:ext cx="1409849" cy="12241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Graphic 1">
            <a:extLst>
              <a:ext uri="{FF2B5EF4-FFF2-40B4-BE49-F238E27FC236}">
                <a16:creationId xmlns:a16="http://schemas.microsoft.com/office/drawing/2014/main" id="{A9A22EA0-9F87-8A0C-245D-4159C3BE43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673" y="2267744"/>
            <a:ext cx="1324166" cy="578895"/>
          </a:xfrm>
          <a:prstGeom prst="rect">
            <a:avLst/>
          </a:prstGeom>
        </p:spPr>
      </p:pic>
    </p:spTree>
    <p:extLst>
      <p:ext uri="{BB962C8B-B14F-4D97-AF65-F5344CB8AC3E}">
        <p14:creationId xmlns:p14="http://schemas.microsoft.com/office/powerpoint/2010/main" val="145051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EDBA585-73B5-3455-D600-A853F04C1FFC}"/>
              </a:ext>
            </a:extLst>
          </p:cNvPr>
          <p:cNvGraphicFramePr>
            <a:graphicFrameLocks noChangeAspect="1"/>
          </p:cNvGraphicFramePr>
          <p:nvPr>
            <p:extLst>
              <p:ext uri="{D42A27DB-BD31-4B8C-83A1-F6EECF244321}">
                <p14:modId xmlns:p14="http://schemas.microsoft.com/office/powerpoint/2010/main" val="2404236725"/>
              </p:ext>
            </p:extLst>
          </p:nvPr>
        </p:nvGraphicFramePr>
        <p:xfrm>
          <a:off x="260648" y="222101"/>
          <a:ext cx="6408738" cy="1325563"/>
        </p:xfrm>
        <a:graphic>
          <a:graphicData uri="http://schemas.openxmlformats.org/presentationml/2006/ole">
            <mc:AlternateContent xmlns:mc="http://schemas.openxmlformats.org/markup-compatibility/2006">
              <mc:Choice xmlns:v="urn:schemas-microsoft-com:vml" Requires="v">
                <p:oleObj name="Picture" r:id="rId2" imgW="7162800" imgH="1484376" progId="Word.Picture.8">
                  <p:embed/>
                </p:oleObj>
              </mc:Choice>
              <mc:Fallback>
                <p:oleObj name="Picture" r:id="rId2" imgW="7162800" imgH="1484376" progId="Word.Picture.8">
                  <p:embed/>
                  <p:pic>
                    <p:nvPicPr>
                      <p:cNvPr id="4" name="Object 3">
                        <a:extLst>
                          <a:ext uri="{FF2B5EF4-FFF2-40B4-BE49-F238E27FC236}">
                            <a16:creationId xmlns:a16="http://schemas.microsoft.com/office/drawing/2014/main" id="{6EDBA585-73B5-3455-D600-A853F04C1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222101"/>
                        <a:ext cx="6408738"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kstvak 8">
            <a:extLst>
              <a:ext uri="{FF2B5EF4-FFF2-40B4-BE49-F238E27FC236}">
                <a16:creationId xmlns:a16="http://schemas.microsoft.com/office/drawing/2014/main" id="{82810218-C8CA-3E13-0578-0C896AD173D5}"/>
              </a:ext>
            </a:extLst>
          </p:cNvPr>
          <p:cNvSpPr txBox="1"/>
          <p:nvPr/>
        </p:nvSpPr>
        <p:spPr>
          <a:xfrm>
            <a:off x="260648" y="1547664"/>
            <a:ext cx="6408738" cy="7397410"/>
          </a:xfrm>
          <a:prstGeom prst="rect">
            <a:avLst/>
          </a:prstGeom>
          <a:noFill/>
        </p:spPr>
        <p:txBody>
          <a:bodyPr wrap="square">
            <a:spAutoFit/>
          </a:bodyPr>
          <a:lstStyle/>
          <a:p>
            <a: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t>De schouwcommissie</a:t>
            </a:r>
            <a:b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b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100" dirty="0">
                <a:solidFill>
                  <a:srgbClr val="000000"/>
                </a:solidFill>
                <a:effectLst/>
                <a:latin typeface="Aptos" panose="020B0004020202020204" pitchFamily="34" charset="0"/>
              </a:rPr>
              <a:t>Dit voorjaar had de schouwcommissie de eer om de gereed gekomen boot 	                     van, helaas overleden, Heer </a:t>
            </a:r>
            <a:r>
              <a:rPr lang="nl-NL" sz="1100" dirty="0" err="1">
                <a:solidFill>
                  <a:srgbClr val="000000"/>
                </a:solidFill>
                <a:effectLst/>
                <a:latin typeface="Aptos" panose="020B0004020202020204" pitchFamily="34" charset="0"/>
              </a:rPr>
              <a:t>Loomeijer</a:t>
            </a:r>
            <a:r>
              <a:rPr lang="nl-NL" sz="1100" dirty="0">
                <a:solidFill>
                  <a:srgbClr val="000000"/>
                </a:solidFill>
                <a:effectLst/>
                <a:latin typeface="Aptos" panose="020B0004020202020204" pitchFamily="34" charset="0"/>
              </a:rPr>
              <a:t>  kunnen schouwen. 	                     	                     Ondanks volle agenda's hebben we een gaatje weten te vinden op een dag in 	                     het vroege voorjaar op een tijdstip rond lunch met een  "erwtensoepweertje". </a:t>
            </a:r>
          </a:p>
          <a:p>
            <a:endParaRPr lang="nl-NL" sz="1100" dirty="0">
              <a:solidFill>
                <a:srgbClr val="000000"/>
              </a:solidFill>
              <a:effectLst/>
              <a:latin typeface="Aptos" panose="020B0004020202020204" pitchFamily="34" charset="0"/>
            </a:endParaRPr>
          </a:p>
          <a:p>
            <a:r>
              <a:rPr lang="nl-NL" sz="1100" dirty="0">
                <a:solidFill>
                  <a:srgbClr val="000000"/>
                </a:solidFill>
                <a:latin typeface="Aptos" panose="020B0004020202020204" pitchFamily="34" charset="0"/>
              </a:rPr>
              <a:t>	                      </a:t>
            </a:r>
            <a:r>
              <a:rPr lang="nl-NL" sz="1100" dirty="0">
                <a:solidFill>
                  <a:srgbClr val="000000"/>
                </a:solidFill>
                <a:effectLst/>
                <a:latin typeface="Aptos" panose="020B0004020202020204" pitchFamily="34" charset="0"/>
              </a:rPr>
              <a:t>De schouwcommissie bestaande uit Ton van Dalen en ondergetekende 	                      hebben genoten van dit stukje restauratie werk wat zeer goed uitgevoerd is 	                      geweest. Een lust voor het oog en neus. Na het overlijden van de heer </a:t>
            </a:r>
            <a:r>
              <a:rPr lang="nl-NL" sz="1100" dirty="0" err="1">
                <a:solidFill>
                  <a:srgbClr val="000000"/>
                </a:solidFill>
                <a:effectLst/>
                <a:latin typeface="Aptos" panose="020B0004020202020204" pitchFamily="34" charset="0"/>
              </a:rPr>
              <a:t>Loomeijer</a:t>
            </a:r>
            <a:r>
              <a:rPr lang="nl-NL" sz="1100" dirty="0">
                <a:solidFill>
                  <a:srgbClr val="000000"/>
                </a:solidFill>
                <a:effectLst/>
                <a:latin typeface="Aptos" panose="020B0004020202020204" pitchFamily="34" charset="0"/>
              </a:rPr>
              <a:t> heeft Arie van de Ree de restauratie op zich genomen en verder afgemaakt en daar hoort de nodige lijnolie en sisal bij.</a:t>
            </a:r>
          </a:p>
          <a:p>
            <a:endParaRPr lang="nl-NL" sz="1100" dirty="0">
              <a:solidFill>
                <a:srgbClr val="000000"/>
              </a:solidFill>
              <a:effectLst/>
              <a:latin typeface="Aptos" panose="020B0004020202020204" pitchFamily="34" charset="0"/>
            </a:endParaRPr>
          </a:p>
          <a:p>
            <a:r>
              <a:rPr lang="nl-NL" sz="1100" dirty="0">
                <a:solidFill>
                  <a:srgbClr val="000000"/>
                </a:solidFill>
                <a:effectLst/>
                <a:latin typeface="Aptos" panose="020B0004020202020204" pitchFamily="34" charset="0"/>
              </a:rPr>
              <a:t>Na het nodige waarnemen en meetwerk werd de schouwcommissie door de nieuwe eigenaar getrakteerd op huis gemaakte erwtensoep..... </a:t>
            </a:r>
            <a:r>
              <a:rPr lang="nl-NL" sz="1100">
                <a:solidFill>
                  <a:srgbClr val="000000"/>
                </a:solidFill>
                <a:effectLst/>
                <a:latin typeface="Aptos" panose="020B0004020202020204" pitchFamily="34" charset="0"/>
              </a:rPr>
              <a:t>Wel, </a:t>
            </a:r>
            <a:r>
              <a:rPr lang="nl-NL" sz="1100" dirty="0">
                <a:solidFill>
                  <a:srgbClr val="000000"/>
                </a:solidFill>
                <a:effectLst/>
                <a:latin typeface="Aptos" panose="020B0004020202020204" pitchFamily="34" charset="0"/>
              </a:rPr>
              <a:t>wij hopen gauw nog eens te mogen schouwen voor deze eigenaar 😉</a:t>
            </a:r>
          </a:p>
          <a:p>
            <a:br>
              <a:rPr lang="nl-NL" sz="1100" dirty="0">
                <a:solidFill>
                  <a:srgbClr val="000000"/>
                </a:solidFill>
                <a:effectLst/>
                <a:latin typeface="Aptos" panose="020B0004020202020204" pitchFamily="34" charset="0"/>
              </a:rPr>
            </a:br>
            <a:r>
              <a:rPr lang="nl-NL" sz="1100" dirty="0">
                <a:solidFill>
                  <a:srgbClr val="000000"/>
                </a:solidFill>
                <a:effectLst/>
                <a:latin typeface="Aptos" panose="020B0004020202020204" pitchFamily="34" charset="0"/>
              </a:rPr>
              <a:t>Nu rest alleen nog het verwerken van de gegevens in onze database. </a:t>
            </a:r>
            <a:br>
              <a:rPr lang="nl-NL" sz="1100" dirty="0">
                <a:solidFill>
                  <a:srgbClr val="000000"/>
                </a:solidFill>
                <a:effectLst/>
                <a:latin typeface="Aptos" panose="020B0004020202020204" pitchFamily="34" charset="0"/>
              </a:rPr>
            </a:br>
            <a:r>
              <a:rPr lang="nl-NL" sz="1100" dirty="0">
                <a:solidFill>
                  <a:srgbClr val="000000"/>
                </a:solidFill>
                <a:effectLst/>
                <a:latin typeface="Aptos" panose="020B0004020202020204" pitchFamily="34" charset="0"/>
              </a:rPr>
              <a:t>Dat stokt nogal. De administratie is verouderd en de nodige </a:t>
            </a:r>
            <a:r>
              <a:rPr lang="nl-NL" sz="1100" dirty="0" err="1">
                <a:solidFill>
                  <a:srgbClr val="000000"/>
                </a:solidFill>
                <a:effectLst/>
                <a:latin typeface="Aptos" panose="020B0004020202020204" pitchFamily="34" charset="0"/>
              </a:rPr>
              <a:t>formu</a:t>
            </a:r>
            <a:r>
              <a:rPr lang="nl-NL" sz="1100" dirty="0">
                <a:solidFill>
                  <a:srgbClr val="000000"/>
                </a:solidFill>
                <a:effectLst/>
                <a:latin typeface="Aptos" panose="020B0004020202020204" pitchFamily="34" charset="0"/>
              </a:rPr>
              <a:t>-</a:t>
            </a:r>
            <a:br>
              <a:rPr lang="nl-NL" sz="1100" dirty="0">
                <a:solidFill>
                  <a:srgbClr val="000000"/>
                </a:solidFill>
                <a:effectLst/>
                <a:latin typeface="Aptos" panose="020B0004020202020204" pitchFamily="34" charset="0"/>
              </a:rPr>
            </a:br>
            <a:r>
              <a:rPr lang="nl-NL" sz="1100" dirty="0">
                <a:solidFill>
                  <a:srgbClr val="000000"/>
                </a:solidFill>
                <a:effectLst/>
                <a:latin typeface="Aptos" panose="020B0004020202020204" pitchFamily="34" charset="0"/>
              </a:rPr>
              <a:t>lieren dienen te worden omgezet naar nieuwere Word- en Excel </a:t>
            </a:r>
            <a:r>
              <a:rPr lang="nl-NL" sz="1100" dirty="0" err="1">
                <a:solidFill>
                  <a:srgbClr val="000000"/>
                </a:solidFill>
                <a:effectLst/>
                <a:latin typeface="Aptos" panose="020B0004020202020204" pitchFamily="34" charset="0"/>
              </a:rPr>
              <a:t>bestan</a:t>
            </a:r>
            <a:r>
              <a:rPr lang="nl-NL" sz="1100" dirty="0">
                <a:solidFill>
                  <a:srgbClr val="000000"/>
                </a:solidFill>
                <a:effectLst/>
                <a:latin typeface="Aptos" panose="020B0004020202020204" pitchFamily="34" charset="0"/>
              </a:rPr>
              <a:t>-</a:t>
            </a:r>
            <a:br>
              <a:rPr lang="nl-NL" sz="1100" dirty="0">
                <a:solidFill>
                  <a:srgbClr val="000000"/>
                </a:solidFill>
                <a:effectLst/>
                <a:latin typeface="Aptos" panose="020B0004020202020204" pitchFamily="34" charset="0"/>
              </a:rPr>
            </a:br>
            <a:r>
              <a:rPr lang="nl-NL" sz="1100" dirty="0">
                <a:solidFill>
                  <a:srgbClr val="000000"/>
                </a:solidFill>
                <a:effectLst/>
                <a:latin typeface="Aptos" panose="020B0004020202020204" pitchFamily="34" charset="0"/>
              </a:rPr>
              <a:t>den om digitaal opslaan mogelijk en makkelijker te maken..... </a:t>
            </a:r>
            <a:br>
              <a:rPr lang="nl-NL" sz="1100" dirty="0">
                <a:solidFill>
                  <a:srgbClr val="000000"/>
                </a:solidFill>
                <a:effectLst/>
                <a:latin typeface="Aptos" panose="020B0004020202020204" pitchFamily="34" charset="0"/>
              </a:rPr>
            </a:br>
            <a:r>
              <a:rPr lang="nl-NL" sz="1100" dirty="0">
                <a:solidFill>
                  <a:srgbClr val="000000"/>
                </a:solidFill>
                <a:effectLst/>
                <a:latin typeface="Aptos" panose="020B0004020202020204" pitchFamily="34" charset="0"/>
              </a:rPr>
              <a:t>is er iemand die ons daar "even" bij zou kunnen helpen? </a:t>
            </a:r>
            <a:br>
              <a:rPr lang="nl-NL" sz="1100" dirty="0">
                <a:solidFill>
                  <a:srgbClr val="000000"/>
                </a:solidFill>
                <a:effectLst/>
                <a:latin typeface="Aptos" panose="020B0004020202020204" pitchFamily="34" charset="0"/>
              </a:rPr>
            </a:br>
            <a:br>
              <a:rPr lang="nl-NL" sz="1100" dirty="0">
                <a:solidFill>
                  <a:srgbClr val="000000"/>
                </a:solidFill>
                <a:effectLst/>
                <a:latin typeface="Aptos" panose="020B0004020202020204" pitchFamily="34" charset="0"/>
              </a:rPr>
            </a:br>
            <a:r>
              <a:rPr lang="nl-NL" sz="1100" dirty="0">
                <a:solidFill>
                  <a:srgbClr val="000000"/>
                </a:solidFill>
                <a:effectLst/>
                <a:latin typeface="Aptos" panose="020B0004020202020204" pitchFamily="34" charset="0"/>
              </a:rPr>
              <a:t>Groeten, </a:t>
            </a:r>
            <a:br>
              <a:rPr lang="nl-NL" sz="1100" dirty="0">
                <a:solidFill>
                  <a:srgbClr val="000000"/>
                </a:solidFill>
                <a:effectLst/>
                <a:latin typeface="Aptos" panose="020B0004020202020204" pitchFamily="34" charset="0"/>
              </a:rPr>
            </a:br>
            <a:r>
              <a:rPr lang="nl-NL" sz="1100" dirty="0">
                <a:solidFill>
                  <a:srgbClr val="000000"/>
                </a:solidFill>
                <a:latin typeface="Aptos" panose="020B0004020202020204" pitchFamily="34" charset="0"/>
              </a:rPr>
              <a:t>Onno Steenweg</a:t>
            </a:r>
            <a:endParaRPr lang="nl-NL" sz="1100" dirty="0">
              <a:solidFill>
                <a:srgbClr val="000000"/>
              </a:solidFill>
              <a:effectLst/>
              <a:latin typeface="Aptos" panose="020B0004020202020204" pitchFamily="34" charset="0"/>
            </a:endParaRPr>
          </a:p>
          <a:p>
            <a:pPr>
              <a:lnSpc>
                <a:spcPct val="107000"/>
              </a:lnSpc>
              <a:spcAft>
                <a:spcPts val="800"/>
              </a:spcAft>
            </a:pPr>
            <a:br>
              <a:rPr lang="nl-NL" sz="1100" b="1" u="sng" kern="100" dirty="0">
                <a:latin typeface="Aptos" panose="020B0004020202020204" pitchFamily="34" charset="0"/>
                <a:ea typeface="Aptos" panose="020B0004020202020204" pitchFamily="34" charset="0"/>
                <a:cs typeface="Times New Roman" panose="02020603050405020304" pitchFamily="18" charset="0"/>
              </a:rPr>
            </a:br>
            <a: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t>Contributie 2024</a:t>
            </a:r>
            <a:b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br>
            <a:b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Zoals in een voorgaande nieuwsbrief en op de jaarvergadering vermeld, </a:t>
            </a:r>
            <a:r>
              <a:rPr lang="nl-NL" sz="1100" kern="100" dirty="0">
                <a:latin typeface="Aptos" panose="020B0004020202020204" pitchFamily="34" charset="0"/>
                <a:ea typeface="Aptos" panose="020B0004020202020204" pitchFamily="34" charset="0"/>
                <a:cs typeface="Times New Roman" panose="02020603050405020304" pitchFamily="18" charset="0"/>
              </a:rPr>
              <a:t>hebben onze penningmeesters de afgelopen tijd getracht de inning van de contributie geleidelijk in het jaar naar voren te halen. </a:t>
            </a:r>
            <a:br>
              <a:rPr lang="nl-NL" sz="1100" kern="100" dirty="0">
                <a:latin typeface="Aptos" panose="020B0004020202020204" pitchFamily="34" charset="0"/>
                <a:ea typeface="Aptos" panose="020B0004020202020204" pitchFamily="34" charset="0"/>
                <a:cs typeface="Times New Roman" panose="02020603050405020304" pitchFamily="18" charset="0"/>
              </a:rPr>
            </a:br>
            <a:r>
              <a:rPr lang="nl-NL" sz="1100" kern="100" dirty="0">
                <a:latin typeface="Aptos" panose="020B0004020202020204" pitchFamily="34" charset="0"/>
                <a:ea typeface="Calibri" panose="020F0502020204030204" pitchFamily="34" charset="0"/>
                <a:cs typeface="Times New Roman" panose="02020603050405020304" pitchFamily="18" charset="0"/>
              </a:rPr>
              <a:t>In 2023</a:t>
            </a:r>
            <a:r>
              <a:rPr lang="nl-NL" sz="1100" dirty="0">
                <a:effectLst/>
                <a:latin typeface="Aptos" panose="020B0004020202020204" pitchFamily="34" charset="0"/>
                <a:ea typeface="Calibri" panose="020F0502020204030204" pitchFamily="34" charset="0"/>
              </a:rPr>
              <a:t> is de contributie in oktober geïnd, dit jaar wordt dat gedaan in juni, zodat er volgend jaar weer in april geïnd kan worden, zoals dat voorheen altijd was.</a:t>
            </a:r>
            <a:br>
              <a:rPr lang="nl-NL" sz="1100" b="1" u="sng" kern="100" dirty="0">
                <a:latin typeface="Aptos" panose="020B0004020202020204" pitchFamily="34" charset="0"/>
                <a:ea typeface="Calibri" panose="020F0502020204030204" pitchFamily="34" charset="0"/>
                <a:cs typeface="Times New Roman" panose="02020603050405020304" pitchFamily="18" charset="0"/>
              </a:rPr>
            </a:br>
            <a:br>
              <a:rPr lang="nl-NL" sz="1100" b="1" u="sng" kern="100" dirty="0">
                <a:latin typeface="Aptos" panose="020B0004020202020204" pitchFamily="34" charset="0"/>
                <a:ea typeface="Calibri" panose="020F0502020204030204" pitchFamily="34" charset="0"/>
                <a:cs typeface="Times New Roman" panose="02020603050405020304" pitchFamily="18" charset="0"/>
              </a:rPr>
            </a:br>
            <a:r>
              <a:rPr lang="nl-NL" sz="1100" b="1" u="sng" kern="100" dirty="0">
                <a:effectLst/>
                <a:latin typeface="Aptos" panose="020B0004020202020204" pitchFamily="34" charset="0"/>
                <a:ea typeface="Aptos" panose="020B0004020202020204" pitchFamily="34" charset="0"/>
                <a:cs typeface="Times New Roman" panose="02020603050405020304" pitchFamily="18" charset="0"/>
              </a:rPr>
              <a:t>Extra helpende handjes!</a:t>
            </a:r>
            <a:br>
              <a:rPr lang="nl-NL" sz="1100" b="1" kern="100" dirty="0">
                <a:effectLst/>
                <a:latin typeface="Aptos" panose="020B0004020202020204" pitchFamily="34" charset="0"/>
                <a:ea typeface="Aptos" panose="020B0004020202020204" pitchFamily="34" charset="0"/>
                <a:cs typeface="Times New Roman" panose="02020603050405020304" pitchFamily="18" charset="0"/>
              </a:rPr>
            </a:br>
            <a:br>
              <a:rPr lang="nl-NL" sz="1100" b="1"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latin typeface="Aptos" panose="020B0004020202020204" pitchFamily="34" charset="0"/>
                <a:ea typeface="Aptos" panose="020B0004020202020204" pitchFamily="34" charset="0"/>
                <a:cs typeface="Times New Roman" panose="02020603050405020304" pitchFamily="18" charset="0"/>
              </a:rPr>
              <a:t>O</a:t>
            </a:r>
            <a:r>
              <a:rPr lang="nl-NL" sz="1100" strike="noStrike" kern="100" dirty="0">
                <a:effectLst/>
                <a:latin typeface="Aptos" panose="020B0004020202020204" pitchFamily="34" charset="0"/>
                <a:ea typeface="Aptos" panose="020B0004020202020204" pitchFamily="34" charset="0"/>
                <a:cs typeface="Times New Roman" panose="02020603050405020304" pitchFamily="18" charset="0"/>
              </a:rPr>
              <a:t>ndanks het feit dat het bestuur van de VBZ met de komst van Gerk </a:t>
            </a:r>
            <a:br>
              <a:rPr lang="nl-NL" sz="1100" strike="noStrike" kern="100" dirty="0">
                <a:effectLst/>
                <a:latin typeface="Aptos" panose="020B0004020202020204" pitchFamily="34" charset="0"/>
                <a:ea typeface="Aptos" panose="020B0004020202020204" pitchFamily="34" charset="0"/>
                <a:cs typeface="Times New Roman" panose="02020603050405020304" pitchFamily="18" charset="0"/>
              </a:rPr>
            </a:br>
            <a:r>
              <a:rPr lang="nl-NL" sz="1100" strike="noStrike" kern="100" dirty="0">
                <a:effectLst/>
                <a:latin typeface="Aptos" panose="020B0004020202020204" pitchFamily="34" charset="0"/>
                <a:ea typeface="Aptos" panose="020B0004020202020204" pitchFamily="34" charset="0"/>
                <a:cs typeface="Times New Roman" panose="02020603050405020304" pitchFamily="18" charset="0"/>
              </a:rPr>
              <a:t>Verheij voor de ledenadministratie momenteel goed bezet is, is er toch </a:t>
            </a:r>
            <a:br>
              <a:rPr lang="nl-NL" sz="1100" strike="noStrike" kern="100" dirty="0">
                <a:effectLst/>
                <a:latin typeface="Aptos" panose="020B0004020202020204" pitchFamily="34" charset="0"/>
                <a:ea typeface="Aptos" panose="020B0004020202020204" pitchFamily="34" charset="0"/>
                <a:cs typeface="Times New Roman" panose="02020603050405020304" pitchFamily="18" charset="0"/>
              </a:rPr>
            </a:br>
            <a:r>
              <a:rPr lang="nl-NL" sz="1100" strike="noStrike" kern="100" dirty="0">
                <a:effectLst/>
                <a:latin typeface="Aptos" panose="020B0004020202020204" pitchFamily="34" charset="0"/>
                <a:ea typeface="Aptos" panose="020B0004020202020204" pitchFamily="34" charset="0"/>
                <a:cs typeface="Times New Roman" panose="02020603050405020304" pitchFamily="18" charset="0"/>
              </a:rPr>
              <a:t>wel wat behoefte aan extra hulp om de vereniging goed draaiende te </a:t>
            </a:r>
            <a:br>
              <a:rPr lang="nl-NL" sz="1100" strike="noStrike"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kunnen </a:t>
            </a:r>
            <a:r>
              <a:rPr lang="nl-NL" sz="1100" strike="noStrike" kern="100" dirty="0">
                <a:effectLst/>
                <a:latin typeface="Aptos" panose="020B0004020202020204" pitchFamily="34" charset="0"/>
                <a:ea typeface="Aptos" panose="020B0004020202020204" pitchFamily="34" charset="0"/>
                <a:cs typeface="Times New Roman" panose="02020603050405020304" pitchFamily="18" charset="0"/>
              </a:rPr>
              <a:t>houden. </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Het is en blijft natuurlijk vrijwilligerswerk, en door het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drukke schema van iedereen blijven er soms wat dingen liggen.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Het betreffen vaak kleine, soms eenmalige acties die toch aandacht </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verdienen om alles in goede banen te kunnen leiden.</a:t>
            </a:r>
            <a:endParaRPr lang="nl-NL" sz="11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3" name="Afbeelding 2" descr="Afbeelding met persoon, kleding, buitenshuis, huis&#10;&#10;Automatisch gegenereerde beschrijving">
            <a:extLst>
              <a:ext uri="{FF2B5EF4-FFF2-40B4-BE49-F238E27FC236}">
                <a16:creationId xmlns:a16="http://schemas.microsoft.com/office/drawing/2014/main" id="{90B0D798-99B4-A7CC-F4B7-536930665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152" y="4283968"/>
            <a:ext cx="1549889" cy="1162417"/>
          </a:xfrm>
          <a:prstGeom prst="rect">
            <a:avLst/>
          </a:prstGeom>
        </p:spPr>
      </p:pic>
      <p:pic>
        <p:nvPicPr>
          <p:cNvPr id="5" name="Afbeelding 4" descr="Afbeelding met buitenshuis, kleding, persoon, schoeisel&#10;&#10;Automatisch gegenereerde beschrijving">
            <a:extLst>
              <a:ext uri="{FF2B5EF4-FFF2-40B4-BE49-F238E27FC236}">
                <a16:creationId xmlns:a16="http://schemas.microsoft.com/office/drawing/2014/main" id="{2C2C8DD6-8753-5DE9-1600-2AF6E32304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145" y="1961475"/>
            <a:ext cx="1397671" cy="1242373"/>
          </a:xfrm>
          <a:prstGeom prst="rect">
            <a:avLst/>
          </a:prstGeom>
        </p:spPr>
      </p:pic>
      <p:pic>
        <p:nvPicPr>
          <p:cNvPr id="6" name="Afbeelding 5">
            <a:extLst>
              <a:ext uri="{FF2B5EF4-FFF2-40B4-BE49-F238E27FC236}">
                <a16:creationId xmlns:a16="http://schemas.microsoft.com/office/drawing/2014/main" id="{9B21303A-200F-B43E-C6AC-59C7D9DE28DF}"/>
              </a:ext>
            </a:extLst>
          </p:cNvPr>
          <p:cNvPicPr>
            <a:picLocks noChangeAspect="1"/>
          </p:cNvPicPr>
          <p:nvPr/>
        </p:nvPicPr>
        <p:blipFill>
          <a:blip r:embed="rId6"/>
          <a:stretch>
            <a:fillRect/>
          </a:stretch>
        </p:blipFill>
        <p:spPr>
          <a:xfrm>
            <a:off x="4659410" y="7608413"/>
            <a:ext cx="1700931" cy="1140051"/>
          </a:xfrm>
          <a:prstGeom prst="rect">
            <a:avLst/>
          </a:prstGeom>
        </p:spPr>
      </p:pic>
    </p:spTree>
    <p:extLst>
      <p:ext uri="{BB962C8B-B14F-4D97-AF65-F5344CB8AC3E}">
        <p14:creationId xmlns:p14="http://schemas.microsoft.com/office/powerpoint/2010/main" val="386962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A4A839C-4344-D1CA-E236-D92532CB747F}"/>
              </a:ext>
            </a:extLst>
          </p:cNvPr>
          <p:cNvGraphicFramePr>
            <a:graphicFrameLocks noChangeAspect="1"/>
          </p:cNvGraphicFramePr>
          <p:nvPr>
            <p:extLst>
              <p:ext uri="{D42A27DB-BD31-4B8C-83A1-F6EECF244321}">
                <p14:modId xmlns:p14="http://schemas.microsoft.com/office/powerpoint/2010/main" val="3408736305"/>
              </p:ext>
            </p:extLst>
          </p:nvPr>
        </p:nvGraphicFramePr>
        <p:xfrm>
          <a:off x="260648" y="222101"/>
          <a:ext cx="6408738" cy="1325563"/>
        </p:xfrm>
        <a:graphic>
          <a:graphicData uri="http://schemas.openxmlformats.org/presentationml/2006/ole">
            <mc:AlternateContent xmlns:mc="http://schemas.openxmlformats.org/markup-compatibility/2006">
              <mc:Choice xmlns:v="urn:schemas-microsoft-com:vml" Requires="v">
                <p:oleObj name="Picture" r:id="rId2" imgW="7162800" imgH="1484376" progId="Word.Picture.8">
                  <p:embed/>
                </p:oleObj>
              </mc:Choice>
              <mc:Fallback>
                <p:oleObj name="Picture" r:id="rId2" imgW="7162800" imgH="1484376" progId="Word.Picture.8">
                  <p:embed/>
                  <p:pic>
                    <p:nvPicPr>
                      <p:cNvPr id="4" name="Object 3">
                        <a:extLst>
                          <a:ext uri="{FF2B5EF4-FFF2-40B4-BE49-F238E27FC236}">
                            <a16:creationId xmlns:a16="http://schemas.microsoft.com/office/drawing/2014/main" id="{4A4A839C-4344-D1CA-E236-D92532CB7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222101"/>
                        <a:ext cx="6408738"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kstvak 5">
            <a:extLst>
              <a:ext uri="{FF2B5EF4-FFF2-40B4-BE49-F238E27FC236}">
                <a16:creationId xmlns:a16="http://schemas.microsoft.com/office/drawing/2014/main" id="{A5D605B4-5157-CF63-CE14-4CEA11F1DC00}"/>
              </a:ext>
            </a:extLst>
          </p:cNvPr>
          <p:cNvSpPr txBox="1"/>
          <p:nvPr/>
        </p:nvSpPr>
        <p:spPr>
          <a:xfrm>
            <a:off x="332656" y="1691680"/>
            <a:ext cx="6120680" cy="7041158"/>
          </a:xfrm>
          <a:prstGeom prst="rect">
            <a:avLst/>
          </a:prstGeom>
          <a:noFill/>
        </p:spPr>
        <p:txBody>
          <a:bodyPr wrap="square">
            <a:spAutoFit/>
          </a:bodyPr>
          <a:lstStyle/>
          <a:p>
            <a:pPr algn="l">
              <a:lnSpc>
                <a:spcPct val="107000"/>
              </a:lnSpc>
              <a:spcAft>
                <a:spcPts val="800"/>
              </a:spcAft>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Naast de helpende handjes tijdens evenementen zijn wij bijvoorbeeld ook op zoek naar iemand die het leuk zou vinden te helpen met het bijhouden van het </a:t>
            </a:r>
            <a:r>
              <a:rPr lang="nl-NL" sz="1100" u="sng" kern="100" dirty="0">
                <a:effectLst/>
                <a:latin typeface="Aptos" panose="020B0004020202020204" pitchFamily="34" charset="0"/>
                <a:ea typeface="Aptos" panose="020B0004020202020204" pitchFamily="34" charset="0"/>
                <a:cs typeface="Times New Roman" panose="02020603050405020304" pitchFamily="18" charset="0"/>
              </a:rPr>
              <a:t>schepenregister</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Het zou natuurlijk zonde zijn om dit te laten verwateren wegens tijdgebrek.  Dit ‘klusje’ is geen dagtaak, maar het is toch met regelmaat nodig het bestand bij te houden en te updaten.</a:t>
            </a:r>
            <a:endParaRPr lang="nl-NL" sz="1100" kern="100" dirty="0">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Vind je het bijvoorbeeld leuk om af en toe een stukje te schrijven over een deelgenomen evenement, of een zalmschouw gerelateerd onderwerp? Je bent van harte welkom dit aan te geven bij het secretariaat.</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Zo komen er verder regelmatig diverse acties naar boven waar wij als bestuur graag wat hulp bij zouden willen krijgen.</a:t>
            </a:r>
            <a:br>
              <a:rPr lang="nl-NL" sz="1100" dirty="0"/>
            </a:br>
            <a:br>
              <a:rPr lang="nl-NL" sz="1100" dirty="0"/>
            </a:br>
            <a:r>
              <a:rPr kumimoji="0" lang="nl-NL" sz="1100" b="1"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De evenementencommissie</a:t>
            </a:r>
          </a:p>
          <a:p>
            <a:pPr algn="l">
              <a:lnSpc>
                <a:spcPct val="107000"/>
              </a:lnSpc>
              <a:spcAft>
                <a:spcPts val="800"/>
              </a:spcAft>
            </a:pPr>
            <a:br>
              <a:rPr kumimoji="0" lang="nl-NL"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nl-NL"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Ook voor de evenementencommissie zijn wij op zoek naar nieuw 	                          bloed. Onze toppers Ad en Conny hebben aangegeven het stokje 	                          vanaf januari 2025 over te willen dragen. </a:t>
            </a:r>
            <a:br>
              <a:rPr kumimoji="0" lang="nl-NL"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nl-NL"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De nieuwe  evenementencommissie kan gezellige, passende 	            	                          evenementen selecteren en organiseren, met natuurlijk nog altijd de 	                          ‘</a:t>
            </a:r>
            <a:r>
              <a:rPr kumimoji="0" lang="nl-NL" sz="1100" b="0"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know-how</a:t>
            </a:r>
            <a:r>
              <a:rPr kumimoji="0" lang="nl-NL"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van Ad en Conny. Zo blijven we de VBZ op de kaart houden en kunnen wij met zijn allen aan de evenementen deel blijven nemen.</a:t>
            </a:r>
            <a:endParaRPr lang="nl-NL" sz="1100" kern="100" dirty="0">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nl-NL" sz="1100" kern="100" dirty="0">
                <a:effectLst/>
                <a:latin typeface="Aptos" panose="020B0004020202020204" pitchFamily="34" charset="0"/>
                <a:ea typeface="Aptos" panose="020B0004020202020204" pitchFamily="34" charset="0"/>
                <a:cs typeface="Times New Roman" panose="02020603050405020304" pitchFamily="18" charset="0"/>
              </a:rPr>
              <a:t>Lijkt het je leuk om deel te nemen aan de evenementencommissie? Stuur dan een mailtje naar  </a:t>
            </a:r>
            <a:r>
              <a:rPr lang="nl-NL" sz="1100" u="sng"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evenementen@zalmschouw.nl ,</a:t>
            </a:r>
          </a:p>
          <a:p>
            <a:pPr algn="l">
              <a:lnSpc>
                <a:spcPct val="107000"/>
              </a:lnSpc>
              <a:spcAft>
                <a:spcPts val="800"/>
              </a:spcAft>
            </a:pPr>
            <a:r>
              <a:rPr lang="nl-NL" sz="1100" kern="100" dirty="0">
                <a:latin typeface="Aptos" panose="020B0004020202020204" pitchFamily="34" charset="0"/>
                <a:ea typeface="Aptos" panose="020B0004020202020204" pitchFamily="34" charset="0"/>
                <a:cs typeface="Times New Roman" panose="02020603050405020304" pitchFamily="18" charset="0"/>
              </a:rPr>
              <a:t>Heb je </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interesse in het oppakken van de andere </a:t>
            </a:r>
            <a:r>
              <a:rPr lang="nl-NL" sz="1100" kern="100" dirty="0">
                <a:latin typeface="Aptos" panose="020B0004020202020204" pitchFamily="34" charset="0"/>
                <a:ea typeface="Aptos" panose="020B0004020202020204" pitchFamily="34" charset="0"/>
                <a:cs typeface="Times New Roman" panose="02020603050405020304" pitchFamily="18" charset="0"/>
              </a:rPr>
              <a:t>voorkomende</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activiteiten, neem dan contact op via </a:t>
            </a:r>
            <a:r>
              <a:rPr lang="nl-NL" sz="11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secretariaat@zalmschouw.nl</a:t>
            </a:r>
            <a:r>
              <a:rPr lang="nl-NL" sz="11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nl-NL" sz="1100" kern="100" dirty="0">
                <a:latin typeface="Aptos" panose="020B0004020202020204" pitchFamily="34" charset="0"/>
                <a:ea typeface="Aptos" panose="020B0004020202020204" pitchFamily="34" charset="0"/>
                <a:cs typeface="Times New Roman" panose="02020603050405020304" pitchFamily="18" charset="0"/>
              </a:rPr>
              <a:t>.</a:t>
            </a:r>
            <a:br>
              <a:rPr lang="nl-NL" sz="1100" kern="100" dirty="0">
                <a:latin typeface="Aptos" panose="020B0004020202020204" pitchFamily="34" charset="0"/>
                <a:ea typeface="Aptos" panose="020B0004020202020204" pitchFamily="34" charset="0"/>
                <a:cs typeface="Times New Roman" panose="02020603050405020304" pitchFamily="18" charset="0"/>
              </a:rPr>
            </a:br>
            <a:br>
              <a:rPr lang="nl-NL" sz="1100" kern="100" dirty="0">
                <a:latin typeface="Aptos" panose="020B0004020202020204" pitchFamily="34" charset="0"/>
                <a:ea typeface="Aptos" panose="020B0004020202020204" pitchFamily="34" charset="0"/>
                <a:cs typeface="Times New Roman" panose="02020603050405020304" pitchFamily="18" charset="0"/>
              </a:rPr>
            </a:br>
            <a:r>
              <a:rPr lang="nl-NL" sz="1100" kern="100" dirty="0">
                <a:effectLst/>
                <a:latin typeface="Aptos" panose="020B0004020202020204" pitchFamily="34" charset="0"/>
                <a:ea typeface="Aptos" panose="020B0004020202020204" pitchFamily="34" charset="0"/>
                <a:cs typeface="Times New Roman" panose="02020603050405020304" pitchFamily="18" charset="0"/>
              </a:rPr>
              <a:t>Wil je eerst weten wat het e.e.a. inhoudt, schroom dan ook niet om contact op te nemen</a:t>
            </a:r>
            <a:r>
              <a:rPr lang="nl-NL" sz="1100" kern="100" dirty="0">
                <a:latin typeface="Aptos" panose="020B0004020202020204" pitchFamily="34" charset="0"/>
                <a:ea typeface="Aptos" panose="020B0004020202020204" pitchFamily="34" charset="0"/>
                <a:cs typeface="Times New Roman" panose="02020603050405020304" pitchFamily="18" charset="0"/>
              </a:rPr>
              <a:t>. A</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lle hulp is welkom. Ook bij onze vereniging geldt ‘vele handen maken licht werk’. </a:t>
            </a:r>
            <a:r>
              <a:rPr lang="nl-NL" sz="1100" kern="100" dirty="0">
                <a:latin typeface="Aptos" panose="020B0004020202020204" pitchFamily="34" charset="0"/>
                <a:ea typeface="Aptos" panose="020B0004020202020204" pitchFamily="34" charset="0"/>
                <a:cs typeface="Times New Roman" panose="02020603050405020304" pitchFamily="18" charset="0"/>
              </a:rPr>
              <a:t>Zo</a:t>
            </a:r>
            <a:r>
              <a:rPr lang="nl-NL" sz="1100" kern="100" dirty="0">
                <a:effectLst/>
                <a:latin typeface="Aptos" panose="020B0004020202020204" pitchFamily="34" charset="0"/>
                <a:ea typeface="Aptos" panose="020B0004020202020204" pitchFamily="34" charset="0"/>
                <a:cs typeface="Times New Roman" panose="02020603050405020304" pitchFamily="18" charset="0"/>
              </a:rPr>
              <a:t> zorgen we er met zijn allen voor dat een ieder op zijn eigen manier deel kan blijven nemen aan de activiteiten en betrokken blijft bij de vereniging.</a:t>
            </a: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br>
              <a:rPr lang="nl-NL" sz="1100" kern="100" dirty="0">
                <a:effectLst/>
                <a:latin typeface="Aptos" panose="020B0004020202020204" pitchFamily="34" charset="0"/>
                <a:ea typeface="Aptos" panose="020B0004020202020204" pitchFamily="34" charset="0"/>
                <a:cs typeface="Times New Roman" panose="02020603050405020304" pitchFamily="18" charset="0"/>
              </a:rPr>
            </a:br>
            <a:r>
              <a:rPr lang="nl-NL" sz="1100" kern="100" dirty="0">
                <a:latin typeface="Aptos" panose="020B0004020202020204" pitchFamily="34" charset="0"/>
                <a:cs typeface="Times New Roman" panose="02020603050405020304" pitchFamily="18" charset="0"/>
              </a:rPr>
              <a:t>Wij wensen iedereen weer veel vaarplezier en hopelijk tot ziens op een van de evenementen.</a:t>
            </a:r>
          </a:p>
          <a:p>
            <a:pPr algn="l">
              <a:lnSpc>
                <a:spcPct val="107000"/>
              </a:lnSpc>
              <a:spcAft>
                <a:spcPts val="800"/>
              </a:spcAft>
            </a:pPr>
            <a:br>
              <a:rPr lang="nl-NL" sz="1100" kern="100" dirty="0">
                <a:latin typeface="Aptos" panose="020B0004020202020204" pitchFamily="34" charset="0"/>
                <a:cs typeface="Times New Roman" panose="02020603050405020304" pitchFamily="18" charset="0"/>
              </a:rPr>
            </a:br>
            <a:r>
              <a:rPr lang="nl-NL" sz="1100" kern="100" dirty="0">
                <a:latin typeface="Aptos" panose="020B0004020202020204" pitchFamily="34" charset="0"/>
                <a:cs typeface="Times New Roman" panose="02020603050405020304" pitchFamily="18" charset="0"/>
              </a:rPr>
              <a:t>Met vriendelijke groet,</a:t>
            </a:r>
          </a:p>
          <a:p>
            <a:pPr algn="l">
              <a:lnSpc>
                <a:spcPct val="107000"/>
              </a:lnSpc>
              <a:spcAft>
                <a:spcPts val="800"/>
              </a:spcAft>
            </a:pPr>
            <a:r>
              <a:rPr lang="nl-NL" sz="1100" kern="100" dirty="0">
                <a:latin typeface="Aptos" panose="020B0004020202020204" pitchFamily="34" charset="0"/>
                <a:cs typeface="Times New Roman" panose="02020603050405020304" pitchFamily="18" charset="0"/>
              </a:rPr>
              <a:t>Harry, Conny, Ad, André, Mariska, Onno, Gerk en Ilona</a:t>
            </a:r>
            <a:endParaRPr lang="nl-NL" sz="1100" dirty="0"/>
          </a:p>
        </p:txBody>
      </p:sp>
      <p:pic>
        <p:nvPicPr>
          <p:cNvPr id="1028" name="Picture 4" descr="2024 Calendar event planning timetable agenda plan on organize schedule. Event planner agenda organizing by organizer schedule. Business man hand note on notebook with calendar planner on office table​​​ foto">
            <a:extLst>
              <a:ext uri="{FF2B5EF4-FFF2-40B4-BE49-F238E27FC236}">
                <a16:creationId xmlns:a16="http://schemas.microsoft.com/office/drawing/2014/main" id="{0E6042AD-C8B9-D3BD-3801-EA066BB7A5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342" y="4309086"/>
            <a:ext cx="1474490" cy="982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810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5803</TotalTime>
  <Words>2903</Words>
  <Application>Microsoft Office PowerPoint</Application>
  <PresentationFormat>Diavoorstelling (4:3)</PresentationFormat>
  <Paragraphs>62</Paragraphs>
  <Slides>7</Slides>
  <Notes>1</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7</vt:i4>
      </vt:variant>
    </vt:vector>
  </HeadingPairs>
  <TitlesOfParts>
    <vt:vector size="13" baseType="lpstr">
      <vt:lpstr>Aptos</vt:lpstr>
      <vt:lpstr>Arial</vt:lpstr>
      <vt:lpstr>Book Antiqua</vt:lpstr>
      <vt:lpstr>Calibri</vt:lpstr>
      <vt:lpstr>Kantoorthema</vt:lpstr>
      <vt:lpstr>Picture</vt:lpstr>
      <vt:lpstr>PowerPoint-presentatie</vt:lpstr>
      <vt:lpstr>PowerPoint-presentatie</vt:lpstr>
      <vt:lpstr>PowerPoint-presentatie</vt:lpstr>
      <vt:lpstr>PowerPoint-presentatie</vt:lpstr>
      <vt:lpstr>Sail Amsterdam 2025                           Ook de voorbereidingen voor Sail Amsterdam voor volgend jaar zijn in                           volle gang. De aankomende editie is, omdat het evenement in 2020 niet                          plaats kon vinden wegens corona, de 10e jubileum editie, 50 jaar Sail.                          Daarnaast bestaat onze hoofdstad in 2025 750 jaar, alom feest dus! In mei is een schrijven naar alle leden gemaild ter voorbereiding van de SAIL-IN, maar vooral  om te inventariseren of er genoeg interesse en animo is voor de aanbrengtocht naar Amsterdam. In het schrijven werd vermeld dat wij als vereniging geen actief lid meer zijn van de landelijke overkoepelende vereniging FVEN, wat in principe nodig is om deel te kunnen nemen aan Sail Amsterdam, maar dat er volop gesprekken gaande zijn om toch aan het evenement mee te kunnen doen. Meer informatie hierover zal later volgen, wanneer ook wat meer duidelijkheid is over de interesse van onze leden voor eventuele deelname.  Er hebben zich  ondertussen een aantal geïnteresseerden gemeld, maar nog niet genoeg om daar een zalmtocht voor te organiseren. Heb je nog niet aangegeven eventueel interesse te hebben in de tocht, maar overweeg je wel deel te nemen? Stuur een mailtje naar secretariaat@zalmschouw.nl met vermelding van scheepsnaam, eigenaar en telefoonnummer. Ook voor overige vragen kan er natuurlijk altijd naar dat adres gemaild worden.  Fotowedstrijd 2024      Vorig jaar is de eerste ‘VBZ Fotowedstrijd’ gehouden. De mooiste         foto van / op / rond de zalmschouw kon tot 31 december ingestuurd           worden bij het secretariaat, en de winnaar is bekend gemaakt op de     ALV van afgelopen januari.       Mick van Amersfoort heeft een leuk presentje in ontvangst mogen     nemen voor zijn detailfoto van de aangeschafte olielamp voor op de     schouw.     Dit jaar gaan we deze leuke actie nogmaals doen. Dus heb je een leuke foto m.b.t. de zalmschouw, stuur deze dan naar secretariaat@zalmschouw.nl onder vermelding van ‘VBZ FOTOWEDSTRIJD 2024’. Dit kan wederom tot het einde van het jaar. De foto mag van elk formaat zijn, maar het liefst in de hoogst mogelijke resolutie.  Note: bij het inzenden van een foto voor de wedstrijd, geef je automatisch toestemming voor plaatsing op de website en onze Social Media kanalen.</vt:lpstr>
      <vt:lpstr>PowerPoint-presentatie</vt:lpstr>
      <vt:lpstr>PowerPoint-presentatie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Ilona</dc:creator>
  <cp:lastModifiedBy>Ilona van Steijn</cp:lastModifiedBy>
  <cp:revision>16</cp:revision>
  <cp:lastPrinted>2024-06-28T08:20:03Z</cp:lastPrinted>
  <dcterms:created xsi:type="dcterms:W3CDTF">2019-09-17T11:18:30Z</dcterms:created>
  <dcterms:modified xsi:type="dcterms:W3CDTF">2024-07-10T06:56:12Z</dcterms:modified>
</cp:coreProperties>
</file>